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675" r:id="rId3"/>
  </p:sldMasterIdLst>
  <p:notesMasterIdLst>
    <p:notesMasterId r:id="rId50"/>
  </p:notesMasterIdLst>
  <p:sldIdLst>
    <p:sldId id="256" r:id="rId4"/>
    <p:sldId id="307" r:id="rId5"/>
    <p:sldId id="309" r:id="rId6"/>
    <p:sldId id="310" r:id="rId7"/>
    <p:sldId id="311" r:id="rId8"/>
    <p:sldId id="312" r:id="rId9"/>
    <p:sldId id="313" r:id="rId10"/>
    <p:sldId id="314" r:id="rId11"/>
    <p:sldId id="315" r:id="rId12"/>
    <p:sldId id="316" r:id="rId13"/>
    <p:sldId id="317" r:id="rId14"/>
    <p:sldId id="318" r:id="rId15"/>
    <p:sldId id="319" r:id="rId16"/>
    <p:sldId id="321" r:id="rId17"/>
    <p:sldId id="322" r:id="rId18"/>
    <p:sldId id="323" r:id="rId19"/>
    <p:sldId id="324" r:id="rId20"/>
    <p:sldId id="325" r:id="rId21"/>
    <p:sldId id="326" r:id="rId22"/>
    <p:sldId id="327" r:id="rId23"/>
    <p:sldId id="328" r:id="rId24"/>
    <p:sldId id="329" r:id="rId25"/>
    <p:sldId id="333" r:id="rId26"/>
    <p:sldId id="330" r:id="rId27"/>
    <p:sldId id="331" r:id="rId28"/>
    <p:sldId id="332"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FF9966"/>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6" autoAdjust="0"/>
    <p:restoredTop sz="96196" autoAdjust="0"/>
  </p:normalViewPr>
  <p:slideViewPr>
    <p:cSldViewPr>
      <p:cViewPr varScale="1">
        <p:scale>
          <a:sx n="151" d="100"/>
          <a:sy n="151" d="100"/>
        </p:scale>
        <p:origin x="720" y="1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2022-05-11</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2"/>
        <p:cNvGrpSpPr/>
        <p:nvPr/>
      </p:nvGrpSpPr>
      <p:grpSpPr>
        <a:xfrm>
          <a:off x="0" y="0"/>
          <a:ext cx="0" cy="0"/>
          <a:chOff x="0" y="0"/>
          <a:chExt cx="0" cy="0"/>
        </a:xfrm>
      </p:grpSpPr>
      <p:sp>
        <p:nvSpPr>
          <p:cNvPr id="5933" name="Google Shape;5933;g112f90b5a0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4" name="Google Shape;5934;g112f90b5a0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2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94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41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50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22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965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812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1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405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3"/>
        <p:cNvGrpSpPr/>
        <p:nvPr/>
      </p:nvGrpSpPr>
      <p:grpSpPr>
        <a:xfrm>
          <a:off x="0" y="0"/>
          <a:ext cx="0" cy="0"/>
          <a:chOff x="0" y="0"/>
          <a:chExt cx="0" cy="0"/>
        </a:xfrm>
      </p:grpSpPr>
      <p:sp>
        <p:nvSpPr>
          <p:cNvPr id="8594" name="Google Shape;8594;g114e8c26479_0_5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5" name="Google Shape;8595;g114e8c26479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54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98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413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11-May-22</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7333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07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22681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11-May-22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4306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11-May-22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4363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11-May-22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00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11-May-22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2942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11-May-22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5755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11-May-22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094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11-May-22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8087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246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176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8797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11-May-22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9561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11-May-22</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7450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4792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11-May-22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0762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8416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60720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11-May-22</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002787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73" r:id="rId20"/>
  </p:sldLayoutIdLst>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0.xml"/><Relationship Id="rId5" Type="http://schemas.microsoft.com/office/2007/relationships/hdphoto" Target="../media/hdphoto8.wdp"/><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microsoft.com/office/2007/relationships/hdphoto" Target="../media/hdphoto11.wdp"/></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19.xml"/><Relationship Id="rId5" Type="http://schemas.openxmlformats.org/officeDocument/2006/relationships/image" Target="../media/image66.emf"/><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5 </a:t>
            </a:r>
            <a:endParaRPr lang="ko-KR" altLang="en-US" b="1"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3100-9E8F-4AF6-9DE6-C863F9B6C425}"/>
              </a:ext>
            </a:extLst>
          </p:cNvPr>
          <p:cNvSpPr>
            <a:spLocks noGrp="1"/>
          </p:cNvSpPr>
          <p:nvPr>
            <p:ph type="title"/>
          </p:nvPr>
        </p:nvSpPr>
        <p:spPr/>
        <p:txBody>
          <a:bodyPr/>
          <a:lstStyle/>
          <a:p>
            <a:r>
              <a:rPr lang="en-GB" dirty="0"/>
              <a:t>	Necessity of velocity control</a:t>
            </a:r>
            <a:endParaRPr lang="en-US" dirty="0"/>
          </a:p>
        </p:txBody>
      </p:sp>
      <p:pic>
        <p:nvPicPr>
          <p:cNvPr id="7" name="Picture 6">
            <a:extLst>
              <a:ext uri="{FF2B5EF4-FFF2-40B4-BE49-F238E27FC236}">
                <a16:creationId xmlns:a16="http://schemas.microsoft.com/office/drawing/2014/main" id="{0AC85C01-8B1F-423D-890F-AB9C0FA3B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347614"/>
            <a:ext cx="3191596" cy="2839244"/>
          </a:xfrm>
          <a:prstGeom prst="rect">
            <a:avLst/>
          </a:prstGeom>
        </p:spPr>
      </p:pic>
    </p:spTree>
    <p:extLst>
      <p:ext uri="{BB962C8B-B14F-4D97-AF65-F5344CB8AC3E}">
        <p14:creationId xmlns:p14="http://schemas.microsoft.com/office/powerpoint/2010/main" val="231418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1FB0-784C-41AA-86B5-5719DB67B7A5}"/>
              </a:ext>
            </a:extLst>
          </p:cNvPr>
          <p:cNvSpPr>
            <a:spLocks noGrp="1"/>
          </p:cNvSpPr>
          <p:nvPr>
            <p:ph type="title"/>
          </p:nvPr>
        </p:nvSpPr>
        <p:spPr/>
        <p:txBody>
          <a:bodyPr/>
          <a:lstStyle/>
          <a:p>
            <a:r>
              <a:rPr lang="en-GB" dirty="0"/>
              <a:t>Necessity of velocity control</a:t>
            </a:r>
            <a:endParaRPr lang="en-US" dirty="0"/>
          </a:p>
        </p:txBody>
      </p:sp>
      <p:sp>
        <p:nvSpPr>
          <p:cNvPr id="3" name="Content Placeholder 2">
            <a:extLst>
              <a:ext uri="{FF2B5EF4-FFF2-40B4-BE49-F238E27FC236}">
                <a16:creationId xmlns:a16="http://schemas.microsoft.com/office/drawing/2014/main" id="{3AA2B140-A9C2-4E72-9934-A8AEC5CD6CB1}"/>
              </a:ext>
            </a:extLst>
          </p:cNvPr>
          <p:cNvSpPr>
            <a:spLocks noGrp="1"/>
          </p:cNvSpPr>
          <p:nvPr>
            <p:ph idx="1"/>
          </p:nvPr>
        </p:nvSpPr>
        <p:spPr>
          <a:xfrm>
            <a:off x="866216" y="1952625"/>
            <a:ext cx="6619244" cy="1771253"/>
          </a:xfrm>
        </p:spPr>
        <p:txBody>
          <a:bodyPr>
            <a:normAutofit/>
          </a:bodyPr>
          <a:lstStyle/>
          <a:p>
            <a:r>
              <a:rPr lang="en-GB" sz="2000" dirty="0">
                <a:effectLst/>
                <a:latin typeface="Times New Roman" panose="02020603050405020304" pitchFamily="18" charset="0"/>
                <a:ea typeface="Calibri" panose="020F0502020204030204" pitchFamily="34" charset="0"/>
                <a:cs typeface="Arial" panose="020B0604020202020204" pitchFamily="34" charset="0"/>
              </a:rPr>
              <a:t>when we input positive pitch angle, the action depends on the thrust if the thrust is big enough to climb upward the airplane will climb upward if the thrust is not enough the airplane would dive downward but logically, when the pilot input a positive pitch the airplane should climb upward</a:t>
            </a:r>
            <a:endParaRPr lang="en-US" sz="2000" dirty="0"/>
          </a:p>
        </p:txBody>
      </p:sp>
    </p:spTree>
    <p:extLst>
      <p:ext uri="{BB962C8B-B14F-4D97-AF65-F5344CB8AC3E}">
        <p14:creationId xmlns:p14="http://schemas.microsoft.com/office/powerpoint/2010/main" val="337462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603F-C038-457B-9603-7DD864B98C6F}"/>
              </a:ext>
            </a:extLst>
          </p:cNvPr>
          <p:cNvSpPr>
            <a:spLocks noGrp="1"/>
          </p:cNvSpPr>
          <p:nvPr>
            <p:ph type="title"/>
          </p:nvPr>
        </p:nvSpPr>
        <p:spPr/>
        <p:txBody>
          <a:bodyPr/>
          <a:lstStyle/>
          <a:p>
            <a:r>
              <a:rPr lang="en-GB" dirty="0"/>
              <a:t>Necessity of velocity control</a:t>
            </a:r>
            <a:endParaRPr lang="en-US" dirty="0"/>
          </a:p>
        </p:txBody>
      </p:sp>
      <p:pic>
        <p:nvPicPr>
          <p:cNvPr id="4" name="Content Placeholder 3">
            <a:extLst>
              <a:ext uri="{FF2B5EF4-FFF2-40B4-BE49-F238E27FC236}">
                <a16:creationId xmlns:a16="http://schemas.microsoft.com/office/drawing/2014/main" id="{1B5058C8-D82B-4E76-8A50-63C9A20C8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707654"/>
            <a:ext cx="4320480" cy="324036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243F222-4051-435B-8E64-DCAE30B11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067694"/>
            <a:ext cx="2351293" cy="14482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1BBC5A5-C4C4-4965-A206-E7631C3340CF}"/>
              </a:ext>
            </a:extLst>
          </p:cNvPr>
          <p:cNvPicPr>
            <a:picLocks noChangeAspect="1"/>
          </p:cNvPicPr>
          <p:nvPr/>
        </p:nvPicPr>
        <p:blipFill rotWithShape="1">
          <a:blip r:embed="rId4">
            <a:extLst>
              <a:ext uri="{28A0092B-C50C-407E-A947-70E740481C1C}">
                <a14:useLocalDpi xmlns:a14="http://schemas.microsoft.com/office/drawing/2010/main" val="0"/>
              </a:ext>
            </a:extLst>
          </a:blip>
          <a:srcRect l="18919" t="19049" r="18919" b="16316"/>
          <a:stretch/>
        </p:blipFill>
        <p:spPr>
          <a:xfrm>
            <a:off x="5436096" y="3732931"/>
            <a:ext cx="2305561" cy="13606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657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7EFA-0EC2-42D5-A071-ED1BAC18D32E}"/>
              </a:ext>
            </a:extLst>
          </p:cNvPr>
          <p:cNvSpPr>
            <a:spLocks noGrp="1"/>
          </p:cNvSpPr>
          <p:nvPr>
            <p:ph type="title"/>
          </p:nvPr>
        </p:nvSpPr>
        <p:spPr/>
        <p:txBody>
          <a:bodyPr/>
          <a:lstStyle/>
          <a:p>
            <a:r>
              <a:rPr lang="en-GB" dirty="0"/>
              <a:t>Necessity of velocity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9E7459-8D3D-4281-ABE2-B76C3C9A9E1B}"/>
                  </a:ext>
                </a:extLst>
              </p:cNvPr>
              <p:cNvSpPr>
                <a:spLocks noGrp="1"/>
              </p:cNvSpPr>
              <p:nvPr>
                <p:ph idx="1"/>
              </p:nvPr>
            </p:nvSpPr>
            <p:spPr/>
            <p:txBody>
              <a:bodyPr>
                <a:norm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Our plane climbs upward because it has enough thrust to accomplish this. But this not meaning that we control altitude because the airplane will climb to specific height that its thrust enough to reach, then the airplane would dive downward. And this specific height may be before or after that height we need to reach, so we need to control the velocity to reach to required altitude by change thrust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𝛿</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𝑡</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h</m:t>
                        </m:r>
                      </m:sub>
                    </m:sSub>
                  </m:oMath>
                </a14:m>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19E7459-8D3D-4281-ABE2-B76C3C9A9E1B}"/>
                  </a:ext>
                </a:extLst>
              </p:cNvPr>
              <p:cNvSpPr>
                <a:spLocks noGrp="1" noRot="1" noChangeAspect="1" noMove="1" noResize="1" noEditPoints="1" noAdjustHandles="1" noChangeArrowheads="1" noChangeShapeType="1" noTextEdit="1"/>
              </p:cNvSpPr>
              <p:nvPr>
                <p:ph idx="1"/>
              </p:nvPr>
            </p:nvSpPr>
            <p:spPr>
              <a:blipFill>
                <a:blip r:embed="rId2"/>
                <a:stretch>
                  <a:fillRect l="-737" t="-475" r="-1473"/>
                </a:stretch>
              </a:blipFill>
            </p:spPr>
            <p:txBody>
              <a:bodyPr/>
              <a:lstStyle/>
              <a:p>
                <a:r>
                  <a:rPr lang="en-US">
                    <a:noFill/>
                  </a:rPr>
                  <a:t> </a:t>
                </a:r>
              </a:p>
            </p:txBody>
          </p:sp>
        </mc:Fallback>
      </mc:AlternateContent>
    </p:spTree>
    <p:extLst>
      <p:ext uri="{BB962C8B-B14F-4D97-AF65-F5344CB8AC3E}">
        <p14:creationId xmlns:p14="http://schemas.microsoft.com/office/powerpoint/2010/main" val="245345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4CC7-1583-47AD-B33E-310CF41FB93F}"/>
              </a:ext>
            </a:extLst>
          </p:cNvPr>
          <p:cNvSpPr>
            <a:spLocks noGrp="1"/>
          </p:cNvSpPr>
          <p:nvPr>
            <p:ph type="title"/>
          </p:nvPr>
        </p:nvSpPr>
        <p:spPr/>
        <p:txBody>
          <a:bodyPr/>
          <a:lstStyle/>
          <a:p>
            <a:r>
              <a:rPr lang="en-US" dirty="0"/>
              <a:t>NT-33A engine </a:t>
            </a:r>
          </a:p>
        </p:txBody>
      </p:sp>
      <p:sp>
        <p:nvSpPr>
          <p:cNvPr id="3" name="Content Placeholder 2">
            <a:extLst>
              <a:ext uri="{FF2B5EF4-FFF2-40B4-BE49-F238E27FC236}">
                <a16:creationId xmlns:a16="http://schemas.microsoft.com/office/drawing/2014/main" id="{48940492-8DD0-43D7-BAD5-4C7D16DD7F59}"/>
              </a:ext>
            </a:extLst>
          </p:cNvPr>
          <p:cNvSpPr>
            <a:spLocks noGrp="1"/>
          </p:cNvSpPr>
          <p:nvPr>
            <p:ph idx="1"/>
          </p:nvPr>
        </p:nvSpPr>
        <p:spPr>
          <a:xfrm>
            <a:off x="362728" y="1904407"/>
            <a:ext cx="3530192" cy="3263504"/>
          </a:xfrm>
        </p:spPr>
        <p:txBody>
          <a:bodyPr>
            <a:normAutofit/>
          </a:bodyPr>
          <a:lstStyle/>
          <a:p>
            <a:r>
              <a:rPr lang="en-US" dirty="0"/>
              <a:t>Our aircraft ‘NT-33A’ was a training aircraft that </a:t>
            </a:r>
            <a:r>
              <a:rPr lang="en-US" i="0" dirty="0">
                <a:solidFill>
                  <a:srgbClr val="202122"/>
                </a:solidFill>
                <a:effectLst/>
                <a:latin typeface="Arial" panose="020B0604020202020204" pitchFamily="34" charset="0"/>
              </a:rPr>
              <a:t>was developed from the Lockheed martin.</a:t>
            </a:r>
          </a:p>
          <a:p>
            <a:r>
              <a:rPr lang="en-US" dirty="0">
                <a:solidFill>
                  <a:srgbClr val="202122"/>
                </a:solidFill>
                <a:latin typeface="Arial" panose="020B0604020202020204" pitchFamily="34" charset="0"/>
              </a:rPr>
              <a:t>The Powerplant installed is  1 × Allison J33-A-35 centrifugal flow turbojet engine, with 5,400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(24 </a:t>
            </a:r>
            <a:r>
              <a:rPr lang="en-US" dirty="0" err="1">
                <a:solidFill>
                  <a:srgbClr val="202122"/>
                </a:solidFill>
                <a:latin typeface="Arial" panose="020B0604020202020204" pitchFamily="34" charset="0"/>
              </a:rPr>
              <a:t>kN</a:t>
            </a:r>
            <a:r>
              <a:rPr lang="en-US" dirty="0">
                <a:solidFill>
                  <a:srgbClr val="202122"/>
                </a:solidFill>
                <a:latin typeface="Arial" panose="020B0604020202020204" pitchFamily="34" charset="0"/>
              </a:rPr>
              <a:t>) thrust for take-off with water injection</a:t>
            </a:r>
          </a:p>
          <a:p>
            <a:r>
              <a:rPr lang="en-US" dirty="0">
                <a:solidFill>
                  <a:srgbClr val="202122"/>
                </a:solidFill>
                <a:latin typeface="Arial" panose="020B0604020202020204" pitchFamily="34" charset="0"/>
              </a:rPr>
              <a:t>4,600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(20,461.82 N) maximum continuous thrust.</a:t>
            </a:r>
            <a:endParaRPr lang="en-US" dirty="0"/>
          </a:p>
        </p:txBody>
      </p:sp>
      <p:pic>
        <p:nvPicPr>
          <p:cNvPr id="5" name="Picture 4">
            <a:extLst>
              <a:ext uri="{FF2B5EF4-FFF2-40B4-BE49-F238E27FC236}">
                <a16:creationId xmlns:a16="http://schemas.microsoft.com/office/drawing/2014/main" id="{EE8A0BAE-D4D6-46D7-AFEC-363D20B3B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1939" y="1904407"/>
            <a:ext cx="3643604" cy="2660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15570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Velocity Controller</a:t>
            </a:r>
            <a:endParaRPr lang="en-US" dirty="0"/>
          </a:p>
        </p:txBody>
      </p:sp>
      <p:pic>
        <p:nvPicPr>
          <p:cNvPr id="5" name="Content Placeholder 4">
            <a:extLst>
              <a:ext uri="{FF2B5EF4-FFF2-40B4-BE49-F238E27FC236}">
                <a16:creationId xmlns:a16="http://schemas.microsoft.com/office/drawing/2014/main" id="{820D47E5-A065-4FF3-8E24-91071B1952AB}"/>
              </a:ext>
            </a:extLst>
          </p:cNvPr>
          <p:cNvPicPr>
            <a:picLocks noGrp="1" noChangeAspect="1"/>
          </p:cNvPicPr>
          <p:nvPr>
            <p:ph idx="1"/>
          </p:nvPr>
        </p:nvPicPr>
        <p:blipFill>
          <a:blip r:embed="rId2"/>
          <a:stretch>
            <a:fillRect/>
          </a:stretch>
        </p:blipFill>
        <p:spPr>
          <a:xfrm>
            <a:off x="341370" y="1981710"/>
            <a:ext cx="5410954" cy="1839017"/>
          </a:xfrm>
        </p:spPr>
      </p:pic>
      <p:pic>
        <p:nvPicPr>
          <p:cNvPr id="7" name="Picture 6">
            <a:extLst>
              <a:ext uri="{FF2B5EF4-FFF2-40B4-BE49-F238E27FC236}">
                <a16:creationId xmlns:a16="http://schemas.microsoft.com/office/drawing/2014/main" id="{5D91DBB1-F4CB-488A-8687-FDF559DDB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622" y="2338605"/>
            <a:ext cx="2413159" cy="1226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009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31CC-2B83-47DE-BD22-71675528AC32}"/>
              </a:ext>
            </a:extLst>
          </p:cNvPr>
          <p:cNvSpPr>
            <a:spLocks noGrp="1"/>
          </p:cNvSpPr>
          <p:nvPr>
            <p:ph type="title"/>
          </p:nvPr>
        </p:nvSpPr>
        <p:spPr>
          <a:xfrm>
            <a:off x="992179" y="1560365"/>
            <a:ext cx="3263269" cy="1712868"/>
          </a:xfrm>
        </p:spPr>
        <p:txBody>
          <a:bodyPr/>
          <a:lstStyle/>
          <a:p>
            <a:r>
              <a:rPr lang="en-US" dirty="0" smtClean="0"/>
              <a:t>Velocity Controller</a:t>
            </a:r>
            <a:endParaRPr lang="en-US" dirty="0"/>
          </a:p>
        </p:txBody>
      </p:sp>
      <p:pic>
        <p:nvPicPr>
          <p:cNvPr id="7" name="Picture 6">
            <a:extLst>
              <a:ext uri="{FF2B5EF4-FFF2-40B4-BE49-F238E27FC236}">
                <a16:creationId xmlns:a16="http://schemas.microsoft.com/office/drawing/2014/main" id="{78065C29-57BC-4E9B-B133-77FC4E3DA68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85598" y="1059582"/>
            <a:ext cx="2278856" cy="11801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0C3EA31-2587-45DB-87A7-E44B61859E58}"/>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312412" y="2723567"/>
            <a:ext cx="2278856" cy="15802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782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id="{B7EFC8DF-3820-460A-A6DD-B9518DD94B83}"/>
              </a:ext>
            </a:extLst>
          </p:cNvPr>
          <p:cNvSpPr>
            <a:spLocks noGrp="1"/>
          </p:cNvSpPr>
          <p:nvPr>
            <p:ph type="body" idx="1"/>
          </p:nvPr>
        </p:nvSpPr>
        <p:spPr>
          <a:xfrm>
            <a:off x="308664" y="1654372"/>
            <a:ext cx="3618868" cy="432197"/>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id="{6C5145A5-3A27-4ACC-A1A9-027D9F0A47EF}"/>
              </a:ext>
            </a:extLst>
          </p:cNvPr>
          <p:cNvSpPr>
            <a:spLocks noGrp="1"/>
          </p:cNvSpPr>
          <p:nvPr>
            <p:ph type="body" sz="quarter" idx="3"/>
          </p:nvPr>
        </p:nvSpPr>
        <p:spPr>
          <a:xfrm>
            <a:off x="3736949" y="1773146"/>
            <a:ext cx="3618869" cy="432197"/>
          </a:xfrm>
        </p:spPr>
        <p:txBody>
          <a:bodyPr/>
          <a:lstStyle/>
          <a:p>
            <a:r>
              <a:rPr lang="en-GB" dirty="0"/>
              <a:t>Control action</a:t>
            </a:r>
            <a:endParaRPr lang="en-US" dirty="0"/>
          </a:p>
        </p:txBody>
      </p:sp>
      <p:pic>
        <p:nvPicPr>
          <p:cNvPr id="8" name="Content Placeholder 7">
            <a:extLst>
              <a:ext uri="{FF2B5EF4-FFF2-40B4-BE49-F238E27FC236}">
                <a16:creationId xmlns:a16="http://schemas.microsoft.com/office/drawing/2014/main" id="{8C1A4B44-33AB-4E20-8560-3175883C9E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0" y="2054103"/>
            <a:ext cx="3736949" cy="2964379"/>
          </a:xfrm>
          <a:prstGeom prst="rect">
            <a:avLst/>
          </a:prstGeom>
          <a:noFill/>
          <a:ln>
            <a:noFill/>
          </a:ln>
        </p:spPr>
      </p:pic>
      <p:pic>
        <p:nvPicPr>
          <p:cNvPr id="9" name="Content Placeholder 8">
            <a:extLst>
              <a:ext uri="{FF2B5EF4-FFF2-40B4-BE49-F238E27FC236}">
                <a16:creationId xmlns:a16="http://schemas.microsoft.com/office/drawing/2014/main" id="{93B7806A-0EA4-433E-9178-D10BF00AAFFA}"/>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7977"/>
          <a:stretch/>
        </p:blipFill>
        <p:spPr bwMode="auto">
          <a:xfrm>
            <a:off x="3822563" y="2227047"/>
            <a:ext cx="5004547" cy="27424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405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Altitude controller</a:t>
            </a:r>
            <a:endParaRPr lang="en-US" dirty="0"/>
          </a:p>
        </p:txBody>
      </p:sp>
      <p:pic>
        <p:nvPicPr>
          <p:cNvPr id="10" name="Content Placeholder 9">
            <a:extLst>
              <a:ext uri="{FF2B5EF4-FFF2-40B4-BE49-F238E27FC236}">
                <a16:creationId xmlns:a16="http://schemas.microsoft.com/office/drawing/2014/main" id="{5C5BFCE7-2382-41F7-A440-868FB27A3DF5}"/>
              </a:ext>
            </a:extLst>
          </p:cNvPr>
          <p:cNvPicPr>
            <a:picLocks noGrp="1" noChangeAspect="1"/>
          </p:cNvPicPr>
          <p:nvPr>
            <p:ph idx="1"/>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1520" y="2355726"/>
            <a:ext cx="5984457" cy="1872208"/>
          </a:xfrm>
        </p:spPr>
      </p:pic>
      <p:pic>
        <p:nvPicPr>
          <p:cNvPr id="7" name="Picture 6">
            <a:extLst>
              <a:ext uri="{FF2B5EF4-FFF2-40B4-BE49-F238E27FC236}">
                <a16:creationId xmlns:a16="http://schemas.microsoft.com/office/drawing/2014/main" id="{5D91DBB1-F4CB-488A-8687-FDF559DD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2139702"/>
            <a:ext cx="2413159" cy="1226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5791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31CC-2B83-47DE-BD22-71675528AC32}"/>
              </a:ext>
            </a:extLst>
          </p:cNvPr>
          <p:cNvSpPr>
            <a:spLocks noGrp="1"/>
          </p:cNvSpPr>
          <p:nvPr>
            <p:ph type="title"/>
          </p:nvPr>
        </p:nvSpPr>
        <p:spPr>
          <a:xfrm>
            <a:off x="992179" y="1560365"/>
            <a:ext cx="3263269" cy="1712868"/>
          </a:xfrm>
        </p:spPr>
        <p:txBody>
          <a:bodyPr/>
          <a:lstStyle/>
          <a:p>
            <a:r>
              <a:rPr lang="en-US" dirty="0" smtClean="0"/>
              <a:t>Altitude </a:t>
            </a:r>
            <a:r>
              <a:rPr lang="en-GB" dirty="0" smtClean="0"/>
              <a:t>Controller</a:t>
            </a:r>
            <a:endParaRPr lang="en-US" dirty="0"/>
          </a:p>
        </p:txBody>
      </p:sp>
      <p:pic>
        <p:nvPicPr>
          <p:cNvPr id="4" name="Picture 3">
            <a:extLst>
              <a:ext uri="{FF2B5EF4-FFF2-40B4-BE49-F238E27FC236}">
                <a16:creationId xmlns:a16="http://schemas.microsoft.com/office/drawing/2014/main" id="{9EA9A007-65B8-4E4E-B9E0-E3AC065F019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644365" y="1131590"/>
            <a:ext cx="2507456" cy="11777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BAB42997-1D40-4D92-A223-869128D06E5F}"/>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644365" y="2996246"/>
            <a:ext cx="2507456" cy="9081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289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396693"/>
              </p:ext>
            </p:extLst>
          </p:nvPr>
        </p:nvGraphicFramePr>
        <p:xfrm>
          <a:off x="1331640" y="1203598"/>
          <a:ext cx="5988612" cy="2948940"/>
        </p:xfrm>
        <a:graphic>
          <a:graphicData uri="http://schemas.openxmlformats.org/drawingml/2006/table">
            <a:tbl>
              <a:tblPr rtl="1" firstRow="1" bandRow="1">
                <a:tableStyleId>{16D9F66E-5EB9-4882-86FB-DCBF35E3C3E4}</a:tableStyleId>
              </a:tblPr>
              <a:tblGrid>
                <a:gridCol w="722034">
                  <a:extLst>
                    <a:ext uri="{9D8B030D-6E8A-4147-A177-3AD203B41FA5}">
                      <a16:colId xmlns:a16="http://schemas.microsoft.com/office/drawing/2014/main" val="20000"/>
                    </a:ext>
                  </a:extLst>
                </a:gridCol>
                <a:gridCol w="727952">
                  <a:extLst>
                    <a:ext uri="{9D8B030D-6E8A-4147-A177-3AD203B41FA5}">
                      <a16:colId xmlns:a16="http://schemas.microsoft.com/office/drawing/2014/main" val="20001"/>
                    </a:ext>
                  </a:extLst>
                </a:gridCol>
                <a:gridCol w="4538626">
                  <a:extLst>
                    <a:ext uri="{9D8B030D-6E8A-4147-A177-3AD203B41FA5}">
                      <a16:colId xmlns:a16="http://schemas.microsoft.com/office/drawing/2014/main" val="20002"/>
                    </a:ext>
                  </a:extLst>
                </a:gridCol>
              </a:tblGrid>
              <a:tr h="280039">
                <a:tc>
                  <a:txBody>
                    <a:bodyPr/>
                    <a:lstStyle/>
                    <a:p>
                      <a:pPr algn="ctr" rtl="1"/>
                      <a:r>
                        <a:rPr lang="en-US" dirty="0"/>
                        <a:t>B.N.</a:t>
                      </a:r>
                      <a:endParaRPr lang="ar-EG" dirty="0"/>
                    </a:p>
                  </a:txBody>
                  <a:tcPr/>
                </a:tc>
                <a:tc>
                  <a:txBody>
                    <a:bodyPr/>
                    <a:lstStyle/>
                    <a:p>
                      <a:pPr algn="ctr" rtl="1"/>
                      <a:r>
                        <a:rPr lang="en-US" dirty="0"/>
                        <a:t>Sec</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dirty="0"/>
                        <a:t>Name</a:t>
                      </a:r>
                      <a:endParaRPr lang="ar-EG" dirty="0"/>
                    </a:p>
                  </a:txBody>
                  <a:tcPr/>
                </a:tc>
                <a:extLst>
                  <a:ext uri="{0D108BD9-81ED-4DB2-BD59-A6C34878D82A}">
                    <a16:rowId xmlns:a16="http://schemas.microsoft.com/office/drawing/2014/main" val="10000"/>
                  </a:ext>
                </a:extLst>
              </a:tr>
              <a:tr h="280039">
                <a:tc>
                  <a:txBody>
                    <a:bodyPr/>
                    <a:lstStyle/>
                    <a:p>
                      <a:pPr rtl="1"/>
                      <a:r>
                        <a:rPr lang="en-US" dirty="0"/>
                        <a:t>37</a:t>
                      </a:r>
                      <a:endParaRPr lang="ar-EG" dirty="0"/>
                    </a:p>
                  </a:txBody>
                  <a:tcPr/>
                </a:tc>
                <a:tc>
                  <a:txBody>
                    <a:bodyPr/>
                    <a:lstStyle/>
                    <a:p>
                      <a:pPr rtl="1"/>
                      <a:r>
                        <a:rPr lang="en-US" dirty="0"/>
                        <a:t>2</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Ahmed Hassan Ahmed	</a:t>
                      </a:r>
                    </a:p>
                  </a:txBody>
                  <a:tcPr/>
                </a:tc>
                <a:extLst>
                  <a:ext uri="{0D108BD9-81ED-4DB2-BD59-A6C34878D82A}">
                    <a16:rowId xmlns:a16="http://schemas.microsoft.com/office/drawing/2014/main" val="10001"/>
                  </a:ext>
                </a:extLst>
              </a:tr>
              <a:tr h="280039">
                <a:tc>
                  <a:txBody>
                    <a:bodyPr/>
                    <a:lstStyle/>
                    <a:p>
                      <a:pPr rtl="1"/>
                      <a:r>
                        <a:rPr lang="en-US" dirty="0"/>
                        <a:t>1</a:t>
                      </a:r>
                      <a:endParaRPr lang="ar-EG" dirty="0"/>
                    </a:p>
                  </a:txBody>
                  <a:tcPr/>
                </a:tc>
                <a:tc>
                  <a:txBody>
                    <a:bodyPr/>
                    <a:lstStyle/>
                    <a:p>
                      <a:pPr rtl="1"/>
                      <a:r>
                        <a:rPr lang="en-US" dirty="0"/>
                        <a:t>1</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Ibrahim </a:t>
                      </a:r>
                      <a:r>
                        <a:rPr lang="en-US" sz="1800" b="0" i="0" u="none" strike="noStrike" kern="1200" baseline="0" dirty="0" err="1">
                          <a:solidFill>
                            <a:schemeClr val="dk1"/>
                          </a:solidFill>
                          <a:latin typeface="+mn-lt"/>
                          <a:ea typeface="+mn-ea"/>
                          <a:cs typeface="+mn-cs"/>
                        </a:rPr>
                        <a:t>Thabet</a:t>
                      </a:r>
                      <a:r>
                        <a:rPr lang="en-US" sz="1800" b="0" i="0" u="none" strike="noStrike" kern="1200" baseline="0" dirty="0">
                          <a:solidFill>
                            <a:schemeClr val="dk1"/>
                          </a:solidFill>
                          <a:latin typeface="+mn-lt"/>
                          <a:ea typeface="+mn-ea"/>
                          <a:cs typeface="+mn-cs"/>
                        </a:rPr>
                        <a:t> </a:t>
                      </a:r>
                      <a:r>
                        <a:rPr lang="en-US" sz="1800" b="0" i="0" u="none" strike="noStrike" kern="1200" baseline="0" dirty="0" err="1">
                          <a:solidFill>
                            <a:schemeClr val="dk1"/>
                          </a:solidFill>
                          <a:latin typeface="+mn-lt"/>
                          <a:ea typeface="+mn-ea"/>
                          <a:cs typeface="+mn-cs"/>
                        </a:rPr>
                        <a:t>Allam</a:t>
                      </a:r>
                      <a:r>
                        <a:rPr lang="en-US" sz="180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10002"/>
                  </a:ext>
                </a:extLst>
              </a:tr>
              <a:tr h="280039">
                <a:tc>
                  <a:txBody>
                    <a:bodyPr/>
                    <a:lstStyle/>
                    <a:p>
                      <a:pPr rtl="1"/>
                      <a:r>
                        <a:rPr lang="en-US" dirty="0"/>
                        <a:t>39</a:t>
                      </a:r>
                      <a:endParaRPr lang="ar-EG" dirty="0"/>
                    </a:p>
                  </a:txBody>
                  <a:tcPr/>
                </a:tc>
                <a:tc>
                  <a:txBody>
                    <a:bodyPr/>
                    <a:lstStyle/>
                    <a:p>
                      <a:pPr rtl="1"/>
                      <a:r>
                        <a:rPr lang="en-US" dirty="0"/>
                        <a:t>2</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t>
                      </a:r>
                      <a:r>
                        <a:rPr lang="en-US" sz="1800" b="0" i="0" u="none" strike="noStrike" kern="1200" baseline="0" dirty="0" err="1">
                          <a:solidFill>
                            <a:schemeClr val="dk1"/>
                          </a:solidFill>
                          <a:latin typeface="+mn-lt"/>
                          <a:ea typeface="+mn-ea"/>
                          <a:cs typeface="+mn-cs"/>
                        </a:rPr>
                        <a:t>Hatem</a:t>
                      </a:r>
                      <a:r>
                        <a:rPr lang="en-US" sz="1800" b="0" i="0" u="none" strike="noStrike" kern="1200" baseline="0" dirty="0">
                          <a:solidFill>
                            <a:schemeClr val="dk1"/>
                          </a:solidFill>
                          <a:latin typeface="+mn-lt"/>
                          <a:ea typeface="+mn-ea"/>
                          <a:cs typeface="+mn-cs"/>
                        </a:rPr>
                        <a:t> Mohammed </a:t>
                      </a:r>
                      <a:r>
                        <a:rPr lang="en-US" sz="1800" b="0" i="0" u="none" strike="noStrike" kern="1200" baseline="0" dirty="0" err="1">
                          <a:solidFill>
                            <a:schemeClr val="dk1"/>
                          </a:solidFill>
                          <a:latin typeface="+mn-lt"/>
                          <a:ea typeface="+mn-ea"/>
                          <a:cs typeface="+mn-cs"/>
                        </a:rPr>
                        <a:t>Saeed</a:t>
                      </a:r>
                      <a:endParaRPr lang="en-US"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0003"/>
                  </a:ext>
                </a:extLst>
              </a:tr>
              <a:tr h="280039">
                <a:tc>
                  <a:txBody>
                    <a:bodyPr/>
                    <a:lstStyle/>
                    <a:p>
                      <a:pPr rtl="1"/>
                      <a:r>
                        <a:rPr lang="en-US" dirty="0"/>
                        <a:t>41</a:t>
                      </a:r>
                      <a:endParaRPr lang="ar-EG" dirty="0"/>
                    </a:p>
                  </a:txBody>
                  <a:tcPr/>
                </a:tc>
                <a:tc>
                  <a:txBody>
                    <a:bodyPr/>
                    <a:lstStyle/>
                    <a:p>
                      <a:pPr rtl="1"/>
                      <a:r>
                        <a:rPr lang="en-US" dirty="0"/>
                        <a:t>2</a:t>
                      </a:r>
                      <a:endParaRPr lang="ar-EG" dirty="0"/>
                    </a:p>
                  </a:txBody>
                  <a:tcPr/>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Mohamed Hassan Gad Ali	</a:t>
                      </a:r>
                    </a:p>
                  </a:txBody>
                  <a:tcPr/>
                </a:tc>
                <a:extLst>
                  <a:ext uri="{0D108BD9-81ED-4DB2-BD59-A6C34878D82A}">
                    <a16:rowId xmlns:a16="http://schemas.microsoft.com/office/drawing/2014/main" val="10004"/>
                  </a:ext>
                </a:extLst>
              </a:tr>
              <a:tr h="280039">
                <a:tc>
                  <a:txBody>
                    <a:bodyPr/>
                    <a:lstStyle/>
                    <a:p>
                      <a:pPr rtl="1"/>
                      <a:r>
                        <a:rPr lang="en-US" dirty="0"/>
                        <a:t>43</a:t>
                      </a:r>
                      <a:endParaRPr lang="ar-EG" dirty="0"/>
                    </a:p>
                  </a:txBody>
                  <a:tcPr/>
                </a:tc>
                <a:tc>
                  <a:txBody>
                    <a:bodyPr/>
                    <a:lstStyle/>
                    <a:p>
                      <a:pPr rtl="1"/>
                      <a:r>
                        <a:rPr lang="en-US" dirty="0"/>
                        <a:t>2</a:t>
                      </a:r>
                      <a:endParaRPr lang="ar-EG" dirty="0"/>
                    </a:p>
                  </a:txBody>
                  <a:tcPr/>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t>
                      </a:r>
                      <a:r>
                        <a:rPr lang="en-US" sz="1800" b="0" i="0" u="none" strike="noStrike" kern="1200" baseline="0" dirty="0" err="1">
                          <a:solidFill>
                            <a:schemeClr val="dk1"/>
                          </a:solidFill>
                          <a:latin typeface="+mn-lt"/>
                          <a:ea typeface="+mn-ea"/>
                          <a:cs typeface="+mn-cs"/>
                        </a:rPr>
                        <a:t>Abd</a:t>
                      </a:r>
                      <a:r>
                        <a:rPr lang="en-US" sz="1800" b="0" i="0" u="none" strike="noStrike" kern="1200" baseline="0" dirty="0">
                          <a:solidFill>
                            <a:schemeClr val="dk1"/>
                          </a:solidFill>
                          <a:latin typeface="+mn-lt"/>
                          <a:ea typeface="+mn-ea"/>
                          <a:cs typeface="+mn-cs"/>
                        </a:rPr>
                        <a:t> El </a:t>
                      </a:r>
                      <a:r>
                        <a:rPr lang="en-US" sz="1800" b="0" i="0" u="none" strike="noStrike" kern="1200" baseline="0" dirty="0" err="1">
                          <a:solidFill>
                            <a:schemeClr val="dk1"/>
                          </a:solidFill>
                          <a:latin typeface="+mn-lt"/>
                          <a:ea typeface="+mn-ea"/>
                          <a:cs typeface="+mn-cs"/>
                        </a:rPr>
                        <a:t>MawgoudGhoneam</a:t>
                      </a:r>
                      <a:endParaRPr lang="en-US"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0005"/>
                  </a:ext>
                </a:extLst>
              </a:tr>
            </a:tbl>
          </a:graphicData>
        </a:graphic>
      </p:graphicFrame>
      <p:sp>
        <p:nvSpPr>
          <p:cNvPr id="5" name="Text Placeholder 4"/>
          <p:cNvSpPr>
            <a:spLocks noGrp="1"/>
          </p:cNvSpPr>
          <p:nvPr>
            <p:ph type="body" sz="quarter" idx="10"/>
          </p:nvPr>
        </p:nvSpPr>
        <p:spPr>
          <a:xfrm>
            <a:off x="971600" y="414898"/>
            <a:ext cx="2232248" cy="576064"/>
          </a:xfrm>
        </p:spPr>
        <p:txBody>
          <a:bodyPr>
            <a:normAutofit fontScale="92500" lnSpcReduction="10000"/>
          </a:bodyPr>
          <a:lstStyle/>
          <a:p>
            <a:r>
              <a:rPr lang="en-US" dirty="0">
                <a:latin typeface="Adobe Myungjo Std M" pitchFamily="18" charset="-128"/>
                <a:ea typeface="Adobe Myungjo Std M" pitchFamily="18" charset="-128"/>
                <a:cs typeface="+mj-cs"/>
              </a:rPr>
              <a:t>Team</a:t>
            </a:r>
            <a:r>
              <a:rPr lang="en-US" dirty="0">
                <a:latin typeface="Adobe Myungjo Std M" pitchFamily="18" charset="-128"/>
                <a:ea typeface="Adobe Myungjo Std M" pitchFamily="18" charset="-128"/>
              </a:rPr>
              <a:t> 4</a:t>
            </a:r>
            <a:endParaRPr lang="ar-EG" dirty="0">
              <a:latin typeface="Adobe Myungjo Std M" pitchFamily="18" charset="-128"/>
              <a:ea typeface="Adobe Myungjo Std M" pitchFamily="18" charset="-128"/>
            </a:endParaRPr>
          </a:p>
        </p:txBody>
      </p:sp>
    </p:spTree>
    <p:extLst>
      <p:ext uri="{BB962C8B-B14F-4D97-AF65-F5344CB8AC3E}">
        <p14:creationId xmlns:p14="http://schemas.microsoft.com/office/powerpoint/2010/main" val="103163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id="{B7EFC8DF-3820-460A-A6DD-B9518DD94B83}"/>
              </a:ext>
            </a:extLst>
          </p:cNvPr>
          <p:cNvSpPr>
            <a:spLocks noGrp="1"/>
          </p:cNvSpPr>
          <p:nvPr>
            <p:ph type="body" idx="1"/>
          </p:nvPr>
        </p:nvSpPr>
        <p:spPr>
          <a:xfrm>
            <a:off x="866216" y="1657744"/>
            <a:ext cx="3618868" cy="432197"/>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id="{6C5145A5-3A27-4ACC-A1A9-027D9F0A47EF}"/>
              </a:ext>
            </a:extLst>
          </p:cNvPr>
          <p:cNvSpPr>
            <a:spLocks noGrp="1"/>
          </p:cNvSpPr>
          <p:nvPr>
            <p:ph type="body" sz="quarter" idx="3"/>
          </p:nvPr>
        </p:nvSpPr>
        <p:spPr>
          <a:xfrm>
            <a:off x="4788024" y="1654372"/>
            <a:ext cx="3618869" cy="432197"/>
          </a:xfrm>
        </p:spPr>
        <p:txBody>
          <a:bodyPr/>
          <a:lstStyle/>
          <a:p>
            <a:r>
              <a:rPr lang="en-GB" dirty="0"/>
              <a:t>Control action</a:t>
            </a:r>
            <a:endParaRPr lang="en-US" dirty="0"/>
          </a:p>
        </p:txBody>
      </p:sp>
      <p:pic>
        <p:nvPicPr>
          <p:cNvPr id="10" name="Content Placeholder 9">
            <a:extLst>
              <a:ext uri="{FF2B5EF4-FFF2-40B4-BE49-F238E27FC236}">
                <a16:creationId xmlns:a16="http://schemas.microsoft.com/office/drawing/2014/main" id="{A07FFCD3-D8A4-485E-A9FB-6CE19251E3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34932" y="2065854"/>
            <a:ext cx="3691101" cy="2968929"/>
          </a:xfrm>
          <a:prstGeom prst="rect">
            <a:avLst/>
          </a:prstGeom>
          <a:noFill/>
          <a:ln>
            <a:noFill/>
          </a:ln>
        </p:spPr>
      </p:pic>
      <p:pic>
        <p:nvPicPr>
          <p:cNvPr id="12" name="Content Placeholder 11">
            <a:extLst>
              <a:ext uri="{FF2B5EF4-FFF2-40B4-BE49-F238E27FC236}">
                <a16:creationId xmlns:a16="http://schemas.microsoft.com/office/drawing/2014/main" id="{23DA61F6-EB10-4B74-A462-83499EF117C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434469" y="2086569"/>
            <a:ext cx="3665348" cy="2948215"/>
          </a:xfrm>
          <a:prstGeom prst="rect">
            <a:avLst/>
          </a:prstGeom>
          <a:noFill/>
          <a:ln>
            <a:noFill/>
          </a:ln>
        </p:spPr>
      </p:pic>
    </p:spTree>
    <p:extLst>
      <p:ext uri="{BB962C8B-B14F-4D97-AF65-F5344CB8AC3E}">
        <p14:creationId xmlns:p14="http://schemas.microsoft.com/office/powerpoint/2010/main" val="224109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GB" altLang="ko-KR" dirty="0">
                <a:solidFill>
                  <a:schemeClr val="accent1">
                    <a:lumMod val="75000"/>
                  </a:schemeClr>
                </a:solidFill>
                <a:ea typeface="맑은 고딕" pitchFamily="50" charset="-127"/>
              </a:rPr>
              <a:t>simulation</a:t>
            </a:r>
            <a:endParaRPr lang="en-US" altLang="ko-KR" b="1" dirty="0">
              <a:solidFill>
                <a:schemeClr val="accent1">
                  <a:lumMod val="75000"/>
                </a:schemeClr>
              </a:solidFill>
            </a:endParaRPr>
          </a:p>
        </p:txBody>
      </p:sp>
      <p:sp>
        <p:nvSpPr>
          <p:cNvPr id="4" name="Text Placeholder 3"/>
          <p:cNvSpPr>
            <a:spLocks noGrp="1"/>
          </p:cNvSpPr>
          <p:nvPr>
            <p:ph type="body" sz="quarter" idx="11"/>
          </p:nvPr>
        </p:nvSpPr>
        <p:spPr/>
        <p:txBody>
          <a:bodyPr/>
          <a:lstStyle/>
          <a:p>
            <a:pPr lvl="0"/>
            <a:r>
              <a:rPr lang="en-GB" altLang="ko-KR" b="1" dirty="0"/>
              <a:t>Results </a:t>
            </a:r>
            <a:endParaRPr lang="ko-KR" altLang="en-US" b="1" dirty="0"/>
          </a:p>
        </p:txBody>
      </p:sp>
      <p:pic>
        <p:nvPicPr>
          <p:cNvPr id="5" name="Picture 4">
            <a:extLst>
              <a:ext uri="{FF2B5EF4-FFF2-40B4-BE49-F238E27FC236}">
                <a16:creationId xmlns:a16="http://schemas.microsoft.com/office/drawing/2014/main" id="{DF2B25AD-105F-452B-B5A9-A5E2F2F6D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965" y="1903446"/>
            <a:ext cx="2289499" cy="2289499"/>
          </a:xfrm>
          <a:prstGeom prst="rect">
            <a:avLst/>
          </a:prstGeom>
        </p:spPr>
      </p:pic>
      <p:pic>
        <p:nvPicPr>
          <p:cNvPr id="6" name="Picture 5">
            <a:extLst>
              <a:ext uri="{FF2B5EF4-FFF2-40B4-BE49-F238E27FC236}">
                <a16:creationId xmlns:a16="http://schemas.microsoft.com/office/drawing/2014/main" id="{2019A795-9058-4612-9B87-775981990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32" y="1903446"/>
            <a:ext cx="2289499" cy="2289499"/>
          </a:xfrm>
          <a:prstGeom prst="rect">
            <a:avLst/>
          </a:prstGeom>
        </p:spPr>
      </p:pic>
    </p:spTree>
    <p:extLst>
      <p:ext uri="{BB962C8B-B14F-4D97-AF65-F5344CB8AC3E}">
        <p14:creationId xmlns:p14="http://schemas.microsoft.com/office/powerpoint/2010/main" val="282657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2C09-0A2F-4719-8642-A2E918D59DA9}"/>
              </a:ext>
            </a:extLst>
          </p:cNvPr>
          <p:cNvSpPr>
            <a:spLocks noGrp="1"/>
          </p:cNvSpPr>
          <p:nvPr>
            <p:ph type="title"/>
          </p:nvPr>
        </p:nvSpPr>
        <p:spPr>
          <a:xfrm>
            <a:off x="2286802" y="3846410"/>
            <a:ext cx="6619244" cy="425054"/>
          </a:xfrm>
        </p:spPr>
        <p:txBody>
          <a:bodyPr>
            <a:noAutofit/>
          </a:bodyPr>
          <a:lstStyle/>
          <a:p>
            <a:r>
              <a:rPr lang="en-GB" sz="3750" dirty="0"/>
              <a:t>Simulation Blocks </a:t>
            </a:r>
            <a:endParaRPr lang="en-US" sz="3750" dirty="0"/>
          </a:p>
        </p:txBody>
      </p:sp>
      <p:pic>
        <p:nvPicPr>
          <p:cNvPr id="6" name="Picture Placeholder 5">
            <a:extLst>
              <a:ext uri="{FF2B5EF4-FFF2-40B4-BE49-F238E27FC236}">
                <a16:creationId xmlns:a16="http://schemas.microsoft.com/office/drawing/2014/main" id="{0994BD03-6173-4EAF-ABF1-6A4A1E9B6597}"/>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55576" y="555526"/>
            <a:ext cx="7814349" cy="24482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82979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2C09-0A2F-4719-8642-A2E918D59DA9}"/>
              </a:ext>
            </a:extLst>
          </p:cNvPr>
          <p:cNvSpPr>
            <a:spLocks noGrp="1"/>
          </p:cNvSpPr>
          <p:nvPr>
            <p:ph type="title"/>
          </p:nvPr>
        </p:nvSpPr>
        <p:spPr>
          <a:xfrm>
            <a:off x="2286802" y="3846410"/>
            <a:ext cx="6619244" cy="425054"/>
          </a:xfrm>
        </p:spPr>
        <p:txBody>
          <a:bodyPr>
            <a:noAutofit/>
          </a:bodyPr>
          <a:lstStyle/>
          <a:p>
            <a:r>
              <a:rPr lang="en-GB" sz="3750" dirty="0"/>
              <a:t>Simulation Blocks </a:t>
            </a:r>
            <a:endParaRPr lang="en-US" sz="3750" dirty="0"/>
          </a:p>
        </p:txBody>
      </p:sp>
      <p:pic>
        <p:nvPicPr>
          <p:cNvPr id="6" name="Picture Placeholder 5">
            <a:extLst>
              <a:ext uri="{FF2B5EF4-FFF2-40B4-BE49-F238E27FC236}">
                <a16:creationId xmlns:a16="http://schemas.microsoft.com/office/drawing/2014/main" id="{0994BD03-6173-4EAF-ABF1-6A4A1E9B6597}"/>
              </a:ext>
            </a:extLst>
          </p:cNvPr>
          <p:cNvPicPr>
            <a:picLocks noGrp="1" noChangeAspect="1"/>
          </p:cNvPicPr>
          <p:nvPr>
            <p:ph type="pic"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99592" y="483518"/>
            <a:ext cx="7418483" cy="25922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089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a:t>
            </a:r>
            <a:r>
              <a:rPr lang="en-GB" dirty="0" smtClean="0"/>
              <a:t>of 1000ft Command</a:t>
            </a:r>
            <a:endParaRPr lang="en-US" dirty="0"/>
          </a:p>
        </p:txBody>
      </p:sp>
      <p:pic>
        <p:nvPicPr>
          <p:cNvPr id="6" name="Content Placeholder 5">
            <a:extLst>
              <a:ext uri="{FF2B5EF4-FFF2-40B4-BE49-F238E27FC236}">
                <a16:creationId xmlns:a16="http://schemas.microsoft.com/office/drawing/2014/main" id="{24FC7294-54A8-42C5-AF1B-CE397A787E69}"/>
              </a:ext>
            </a:extLst>
          </p:cNvPr>
          <p:cNvPicPr>
            <a:picLocks noGrp="1" noChangeAspect="1"/>
          </p:cNvPicPr>
          <p:nvPr>
            <p:ph sz="half" idx="1"/>
          </p:nvPr>
        </p:nvPicPr>
        <p:blipFill>
          <a:blip r:embed="rId2"/>
          <a:stretch>
            <a:fillRect/>
          </a:stretch>
        </p:blipFill>
        <p:spPr>
          <a:xfrm>
            <a:off x="669975" y="1774046"/>
            <a:ext cx="3696752" cy="3053311"/>
          </a:xfrm>
        </p:spPr>
      </p:pic>
      <p:pic>
        <p:nvPicPr>
          <p:cNvPr id="8" name="Content Placeholder 7">
            <a:extLst>
              <a:ext uri="{FF2B5EF4-FFF2-40B4-BE49-F238E27FC236}">
                <a16:creationId xmlns:a16="http://schemas.microsoft.com/office/drawing/2014/main" id="{1E1D72FD-62B8-4CE2-A502-BE7EA1C611F5}"/>
              </a:ext>
            </a:extLst>
          </p:cNvPr>
          <p:cNvPicPr>
            <a:picLocks noGrp="1" noChangeAspect="1"/>
          </p:cNvPicPr>
          <p:nvPr>
            <p:ph sz="half" idx="2"/>
          </p:nvPr>
        </p:nvPicPr>
        <p:blipFill>
          <a:blip r:embed="rId3"/>
          <a:stretch>
            <a:fillRect/>
          </a:stretch>
        </p:blipFill>
        <p:spPr>
          <a:xfrm>
            <a:off x="4760021" y="1838263"/>
            <a:ext cx="3628403" cy="2938949"/>
          </a:xfrm>
        </p:spPr>
      </p:pic>
    </p:spTree>
    <p:extLst>
      <p:ext uri="{BB962C8B-B14F-4D97-AF65-F5344CB8AC3E}">
        <p14:creationId xmlns:p14="http://schemas.microsoft.com/office/powerpoint/2010/main" val="2546452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id="{2EC886E5-2523-4838-86B9-60B459507451}"/>
              </a:ext>
            </a:extLst>
          </p:cNvPr>
          <p:cNvPicPr>
            <a:picLocks noGrp="1" noChangeAspect="1"/>
          </p:cNvPicPr>
          <p:nvPr>
            <p:ph sz="half" idx="1"/>
          </p:nvPr>
        </p:nvPicPr>
        <p:blipFill>
          <a:blip r:embed="rId2"/>
          <a:stretch>
            <a:fillRect/>
          </a:stretch>
        </p:blipFill>
        <p:spPr>
          <a:xfrm>
            <a:off x="755780" y="1771702"/>
            <a:ext cx="3628403" cy="3013624"/>
          </a:xfrm>
        </p:spPr>
      </p:pic>
      <p:pic>
        <p:nvPicPr>
          <p:cNvPr id="12" name="Content Placeholder 11">
            <a:extLst>
              <a:ext uri="{FF2B5EF4-FFF2-40B4-BE49-F238E27FC236}">
                <a16:creationId xmlns:a16="http://schemas.microsoft.com/office/drawing/2014/main" id="{46BC15E3-1609-4F47-B27D-8FD5011B4C19}"/>
              </a:ext>
            </a:extLst>
          </p:cNvPr>
          <p:cNvPicPr>
            <a:picLocks noGrp="1" noChangeAspect="1"/>
          </p:cNvPicPr>
          <p:nvPr>
            <p:ph sz="half" idx="2"/>
          </p:nvPr>
        </p:nvPicPr>
        <p:blipFill>
          <a:blip r:embed="rId3"/>
          <a:stretch>
            <a:fillRect/>
          </a:stretch>
        </p:blipFill>
        <p:spPr>
          <a:xfrm>
            <a:off x="4759818" y="1869852"/>
            <a:ext cx="3628403" cy="2915474"/>
          </a:xfrm>
        </p:spPr>
      </p:pic>
    </p:spTree>
    <p:extLst>
      <p:ext uri="{BB962C8B-B14F-4D97-AF65-F5344CB8AC3E}">
        <p14:creationId xmlns:p14="http://schemas.microsoft.com/office/powerpoint/2010/main" val="357870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id="{420C7F63-483C-4EA6-A178-2626FDDE89B5}"/>
              </a:ext>
            </a:extLst>
          </p:cNvPr>
          <p:cNvPicPr>
            <a:picLocks noGrp="1" noChangeAspect="1"/>
          </p:cNvPicPr>
          <p:nvPr>
            <p:ph sz="half" idx="1"/>
          </p:nvPr>
        </p:nvPicPr>
        <p:blipFill>
          <a:blip r:embed="rId2"/>
          <a:stretch>
            <a:fillRect/>
          </a:stretch>
        </p:blipFill>
        <p:spPr>
          <a:xfrm>
            <a:off x="652554" y="1775425"/>
            <a:ext cx="3628403" cy="3001787"/>
          </a:xfrm>
        </p:spPr>
      </p:pic>
      <p:pic>
        <p:nvPicPr>
          <p:cNvPr id="12" name="Content Placeholder 11">
            <a:extLst>
              <a:ext uri="{FF2B5EF4-FFF2-40B4-BE49-F238E27FC236}">
                <a16:creationId xmlns:a16="http://schemas.microsoft.com/office/drawing/2014/main" id="{68CB33D0-CFC6-425F-983D-F5B732D3D3E8}"/>
              </a:ext>
            </a:extLst>
          </p:cNvPr>
          <p:cNvPicPr>
            <a:picLocks noGrp="1" noChangeAspect="1"/>
          </p:cNvPicPr>
          <p:nvPr>
            <p:ph sz="half" idx="2"/>
          </p:nvPr>
        </p:nvPicPr>
        <p:blipFill>
          <a:blip r:embed="rId3"/>
          <a:stretch>
            <a:fillRect/>
          </a:stretch>
        </p:blipFill>
        <p:spPr>
          <a:xfrm>
            <a:off x="4684545" y="1826662"/>
            <a:ext cx="3531275" cy="2950550"/>
          </a:xfrm>
        </p:spPr>
      </p:pic>
    </p:spTree>
    <p:extLst>
      <p:ext uri="{BB962C8B-B14F-4D97-AF65-F5344CB8AC3E}">
        <p14:creationId xmlns:p14="http://schemas.microsoft.com/office/powerpoint/2010/main" val="207274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6 </a:t>
            </a:r>
            <a:endParaRPr lang="ko-KR" altLang="en-US" b="1" dirty="0"/>
          </a:p>
        </p:txBody>
      </p:sp>
    </p:spTree>
    <p:extLst>
      <p:ext uri="{BB962C8B-B14F-4D97-AF65-F5344CB8AC3E}">
        <p14:creationId xmlns:p14="http://schemas.microsoft.com/office/powerpoint/2010/main" val="2417266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5"/>
        <p:cNvGrpSpPr/>
        <p:nvPr/>
      </p:nvGrpSpPr>
      <p:grpSpPr>
        <a:xfrm>
          <a:off x="0" y="0"/>
          <a:ext cx="0" cy="0"/>
          <a:chOff x="0" y="0"/>
          <a:chExt cx="0" cy="0"/>
        </a:xfrm>
      </p:grpSpPr>
      <p:sp>
        <p:nvSpPr>
          <p:cNvPr id="5936" name="Google Shape;5936;p3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GB" dirty="0">
                <a:solidFill>
                  <a:schemeClr val="bg1"/>
                </a:solidFill>
              </a:rPr>
              <a:t>Lateral Control </a:t>
            </a:r>
            <a:endParaRPr dirty="0">
              <a:solidFill>
                <a:schemeClr val="bg1"/>
              </a:solidFill>
            </a:endParaRPr>
          </a:p>
        </p:txBody>
      </p:sp>
      <p:sp>
        <p:nvSpPr>
          <p:cNvPr id="5937" name="Google Shape;5937;p31"/>
          <p:cNvSpPr txBox="1">
            <a:spLocks noGrp="1"/>
          </p:cNvSpPr>
          <p:nvPr>
            <p:ph type="body" idx="4294967295"/>
          </p:nvPr>
        </p:nvSpPr>
        <p:spPr>
          <a:xfrm>
            <a:off x="293464" y="1837409"/>
            <a:ext cx="7443788" cy="3492104"/>
          </a:xfrm>
          <a:prstGeom prst="rect">
            <a:avLst/>
          </a:prstGeom>
        </p:spPr>
        <p:txBody>
          <a:bodyPr spcFirstLastPara="1" vert="horz" wrap="square" lIns="91425" tIns="91425" rIns="91425" bIns="91425" rtlCol="0" anchor="t" anchorCtr="0">
            <a:noAutofit/>
          </a:bodyPr>
          <a:lstStyle/>
          <a:p>
            <a:pPr marL="0" indent="0">
              <a:buClr>
                <a:schemeClr val="dk1"/>
              </a:buClr>
              <a:buSzPts val="1100"/>
              <a:buNone/>
            </a:pPr>
            <a:r>
              <a:rPr lang="en-GB" sz="1875" dirty="0"/>
              <a:t>The rule of the lateral autopilot is to control the motion of the airplane in the lateral-directional plane,  it controls the rudder &amp; aileron to achieve a </a:t>
            </a:r>
            <a:r>
              <a:rPr lang="en-GB" sz="1875" b="1" i="1" dirty="0"/>
              <a:t>coordinated turn</a:t>
            </a:r>
          </a:p>
          <a:p>
            <a:pPr marL="0" indent="0">
              <a:buClr>
                <a:schemeClr val="dk1"/>
              </a:buClr>
              <a:buSzPts val="1100"/>
              <a:buNone/>
            </a:pPr>
            <a:endParaRPr lang="en-GB" sz="1875" b="1" i="1" dirty="0"/>
          </a:p>
          <a:p>
            <a:pPr marL="0" indent="0">
              <a:buClr>
                <a:schemeClr val="dk1"/>
              </a:buClr>
              <a:buSzPts val="1100"/>
              <a:buNone/>
            </a:pPr>
            <a:endParaRPr lang="en-GB" sz="1875" b="1" i="1" dirty="0"/>
          </a:p>
          <a:p>
            <a:pPr marL="0" indent="0">
              <a:buClr>
                <a:schemeClr val="dk1"/>
              </a:buClr>
              <a:buSzPts val="1100"/>
              <a:buNone/>
            </a:pPr>
            <a:r>
              <a:rPr lang="en-GB" sz="2250" b="1" i="1" dirty="0"/>
              <a:t>What is coordinated turn ??</a:t>
            </a:r>
          </a:p>
          <a:p>
            <a:pPr marL="0" indent="0">
              <a:buClr>
                <a:schemeClr val="dk1"/>
              </a:buClr>
              <a:buSzPts val="1100"/>
              <a:buNone/>
            </a:pPr>
            <a:endParaRPr lang="en-GB" sz="1875" b="1" i="1" dirty="0"/>
          </a:p>
          <a:p>
            <a:pPr marL="0" indent="0">
              <a:buClr>
                <a:schemeClr val="dk1"/>
              </a:buClr>
              <a:buSzPts val="1100"/>
              <a:buNone/>
            </a:pPr>
            <a:endParaRPr lang="en-GB" sz="1875" b="1" i="1" dirty="0"/>
          </a:p>
          <a:p>
            <a:pPr marL="0" indent="0">
              <a:buClr>
                <a:schemeClr val="dk1"/>
              </a:buClr>
              <a:buSzPts val="1100"/>
              <a:buNone/>
            </a:pPr>
            <a:endParaRPr lang="en-US" sz="1875" b="1" i="1" dirty="0"/>
          </a:p>
        </p:txBody>
      </p:sp>
      <p:grpSp>
        <p:nvGrpSpPr>
          <p:cNvPr id="5938" name="Google Shape;5938;p31"/>
          <p:cNvGrpSpPr/>
          <p:nvPr/>
        </p:nvGrpSpPr>
        <p:grpSpPr>
          <a:xfrm rot="-2300414">
            <a:off x="7682281" y="4574470"/>
            <a:ext cx="1450003" cy="322596"/>
            <a:chOff x="4133575" y="976600"/>
            <a:chExt cx="1991764" cy="443127"/>
          </a:xfrm>
        </p:grpSpPr>
        <p:sp>
          <p:nvSpPr>
            <p:cNvPr id="5939" name="Google Shape;5939;p31"/>
            <p:cNvSpPr/>
            <p:nvPr/>
          </p:nvSpPr>
          <p:spPr>
            <a:xfrm>
              <a:off x="6050720" y="976600"/>
              <a:ext cx="1574" cy="1574"/>
            </a:xfrm>
            <a:custGeom>
              <a:avLst/>
              <a:gdLst/>
              <a:ahLst/>
              <a:cxnLst/>
              <a:rect l="l" t="t" r="r" b="b"/>
              <a:pathLst>
                <a:path w="93" h="93" extrusionOk="0">
                  <a:moveTo>
                    <a:pt x="1" y="0"/>
                  </a:moveTo>
                  <a:cubicBezTo>
                    <a:pt x="47" y="46"/>
                    <a:pt x="47" y="46"/>
                    <a:pt x="93" y="92"/>
                  </a:cubicBezTo>
                  <a:lnTo>
                    <a:pt x="9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0" name="Google Shape;5940;p31"/>
            <p:cNvSpPr/>
            <p:nvPr/>
          </p:nvSpPr>
          <p:spPr>
            <a:xfrm>
              <a:off x="4133575" y="976600"/>
              <a:ext cx="1991764" cy="440722"/>
            </a:xfrm>
            <a:custGeom>
              <a:avLst/>
              <a:gdLst/>
              <a:ahLst/>
              <a:cxnLst/>
              <a:rect l="l" t="t" r="r" b="b"/>
              <a:pathLst>
                <a:path w="117647" h="26032" extrusionOk="0">
                  <a:moveTo>
                    <a:pt x="505" y="0"/>
                  </a:moveTo>
                  <a:lnTo>
                    <a:pt x="1651" y="1834"/>
                  </a:lnTo>
                  <a:lnTo>
                    <a:pt x="1" y="4538"/>
                  </a:lnTo>
                  <a:lnTo>
                    <a:pt x="1" y="4950"/>
                  </a:lnTo>
                  <a:lnTo>
                    <a:pt x="1972" y="6187"/>
                  </a:lnTo>
                  <a:lnTo>
                    <a:pt x="47" y="6967"/>
                  </a:lnTo>
                  <a:lnTo>
                    <a:pt x="2247" y="8250"/>
                  </a:lnTo>
                  <a:lnTo>
                    <a:pt x="734" y="11825"/>
                  </a:lnTo>
                  <a:lnTo>
                    <a:pt x="2247" y="13154"/>
                  </a:lnTo>
                  <a:lnTo>
                    <a:pt x="734" y="14116"/>
                  </a:lnTo>
                  <a:lnTo>
                    <a:pt x="1651" y="16912"/>
                  </a:lnTo>
                  <a:lnTo>
                    <a:pt x="413" y="20120"/>
                  </a:lnTo>
                  <a:lnTo>
                    <a:pt x="1788" y="23145"/>
                  </a:lnTo>
                  <a:lnTo>
                    <a:pt x="505" y="26032"/>
                  </a:lnTo>
                  <a:lnTo>
                    <a:pt x="117509" y="26032"/>
                  </a:lnTo>
                  <a:lnTo>
                    <a:pt x="117463" y="25940"/>
                  </a:lnTo>
                  <a:lnTo>
                    <a:pt x="116317" y="24153"/>
                  </a:lnTo>
                  <a:lnTo>
                    <a:pt x="117647" y="21953"/>
                  </a:lnTo>
                  <a:lnTo>
                    <a:pt x="117647" y="20807"/>
                  </a:lnTo>
                  <a:lnTo>
                    <a:pt x="116043" y="19799"/>
                  </a:lnTo>
                  <a:lnTo>
                    <a:pt x="117647" y="19112"/>
                  </a:lnTo>
                  <a:lnTo>
                    <a:pt x="117647" y="18837"/>
                  </a:lnTo>
                  <a:lnTo>
                    <a:pt x="115722" y="17737"/>
                  </a:lnTo>
                  <a:lnTo>
                    <a:pt x="117234" y="14116"/>
                  </a:lnTo>
                  <a:lnTo>
                    <a:pt x="115722" y="12833"/>
                  </a:lnTo>
                  <a:lnTo>
                    <a:pt x="117234" y="11870"/>
                  </a:lnTo>
                  <a:lnTo>
                    <a:pt x="116317" y="9029"/>
                  </a:lnTo>
                  <a:lnTo>
                    <a:pt x="117555" y="5821"/>
                  </a:lnTo>
                  <a:lnTo>
                    <a:pt x="116180" y="2796"/>
                  </a:lnTo>
                  <a:lnTo>
                    <a:pt x="11741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941" name="Google Shape;5941;p31"/>
            <p:cNvSpPr/>
            <p:nvPr/>
          </p:nvSpPr>
          <p:spPr>
            <a:xfrm>
              <a:off x="4170853" y="978919"/>
              <a:ext cx="63606" cy="52043"/>
            </a:xfrm>
            <a:custGeom>
              <a:avLst/>
              <a:gdLst/>
              <a:ahLst/>
              <a:cxnLst/>
              <a:rect l="l" t="t" r="r" b="b"/>
              <a:pathLst>
                <a:path w="3757" h="3074" extrusionOk="0">
                  <a:moveTo>
                    <a:pt x="2023" y="413"/>
                  </a:moveTo>
                  <a:lnTo>
                    <a:pt x="2023" y="413"/>
                  </a:lnTo>
                  <a:cubicBezTo>
                    <a:pt x="1755" y="841"/>
                    <a:pt x="1666" y="1355"/>
                    <a:pt x="1786" y="1834"/>
                  </a:cubicBezTo>
                  <a:cubicBezTo>
                    <a:pt x="1852" y="2076"/>
                    <a:pt x="1971" y="2297"/>
                    <a:pt x="2132" y="2491"/>
                  </a:cubicBezTo>
                  <a:lnTo>
                    <a:pt x="2132" y="2491"/>
                  </a:lnTo>
                  <a:cubicBezTo>
                    <a:pt x="1387" y="2109"/>
                    <a:pt x="947" y="1270"/>
                    <a:pt x="1081" y="413"/>
                  </a:cubicBezTo>
                  <a:close/>
                  <a:moveTo>
                    <a:pt x="870" y="1"/>
                  </a:moveTo>
                  <a:cubicBezTo>
                    <a:pt x="732" y="1"/>
                    <a:pt x="365" y="93"/>
                    <a:pt x="320" y="276"/>
                  </a:cubicBezTo>
                  <a:cubicBezTo>
                    <a:pt x="1" y="1414"/>
                    <a:pt x="632" y="2598"/>
                    <a:pt x="1720" y="2928"/>
                  </a:cubicBezTo>
                  <a:lnTo>
                    <a:pt x="1720" y="2928"/>
                  </a:lnTo>
                  <a:cubicBezTo>
                    <a:pt x="1726" y="2930"/>
                    <a:pt x="1733" y="2932"/>
                    <a:pt x="1740" y="2934"/>
                  </a:cubicBezTo>
                  <a:cubicBezTo>
                    <a:pt x="1740" y="2934"/>
                    <a:pt x="1740" y="2934"/>
                    <a:pt x="1740" y="2934"/>
                  </a:cubicBezTo>
                  <a:lnTo>
                    <a:pt x="1740" y="2934"/>
                  </a:lnTo>
                  <a:cubicBezTo>
                    <a:pt x="1775" y="2951"/>
                    <a:pt x="1811" y="2962"/>
                    <a:pt x="1848" y="2968"/>
                  </a:cubicBezTo>
                  <a:lnTo>
                    <a:pt x="1848" y="2968"/>
                  </a:lnTo>
                  <a:cubicBezTo>
                    <a:pt x="2083" y="3035"/>
                    <a:pt x="2331" y="3073"/>
                    <a:pt x="2584" y="3073"/>
                  </a:cubicBezTo>
                  <a:cubicBezTo>
                    <a:pt x="2745" y="3073"/>
                    <a:pt x="2907" y="3058"/>
                    <a:pt x="3069" y="3026"/>
                  </a:cubicBezTo>
                  <a:cubicBezTo>
                    <a:pt x="3161" y="2980"/>
                    <a:pt x="3757" y="2797"/>
                    <a:pt x="3436" y="2659"/>
                  </a:cubicBezTo>
                  <a:cubicBezTo>
                    <a:pt x="2565" y="2201"/>
                    <a:pt x="2290" y="1009"/>
                    <a:pt x="2886" y="184"/>
                  </a:cubicBezTo>
                  <a:cubicBezTo>
                    <a:pt x="3024" y="47"/>
                    <a:pt x="2794" y="1"/>
                    <a:pt x="270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2" name="Google Shape;5942;p31"/>
            <p:cNvSpPr/>
            <p:nvPr/>
          </p:nvSpPr>
          <p:spPr>
            <a:xfrm>
              <a:off x="4370226" y="978157"/>
              <a:ext cx="86140" cy="52009"/>
            </a:xfrm>
            <a:custGeom>
              <a:avLst/>
              <a:gdLst/>
              <a:ahLst/>
              <a:cxnLst/>
              <a:rect l="l" t="t" r="r" b="b"/>
              <a:pathLst>
                <a:path w="5088" h="3072" extrusionOk="0">
                  <a:moveTo>
                    <a:pt x="2076" y="504"/>
                  </a:moveTo>
                  <a:cubicBezTo>
                    <a:pt x="1584" y="744"/>
                    <a:pt x="1203" y="1155"/>
                    <a:pt x="1021" y="1649"/>
                  </a:cubicBezTo>
                  <a:lnTo>
                    <a:pt x="1021" y="1649"/>
                  </a:lnTo>
                  <a:cubicBezTo>
                    <a:pt x="890" y="1284"/>
                    <a:pt x="869" y="888"/>
                    <a:pt x="975" y="504"/>
                  </a:cubicBezTo>
                  <a:close/>
                  <a:moveTo>
                    <a:pt x="825" y="0"/>
                  </a:moveTo>
                  <a:cubicBezTo>
                    <a:pt x="642" y="0"/>
                    <a:pt x="321" y="46"/>
                    <a:pt x="275" y="229"/>
                  </a:cubicBezTo>
                  <a:cubicBezTo>
                    <a:pt x="7" y="855"/>
                    <a:pt x="0" y="1523"/>
                    <a:pt x="297" y="2108"/>
                  </a:cubicBezTo>
                  <a:lnTo>
                    <a:pt x="297" y="2108"/>
                  </a:lnTo>
                  <a:cubicBezTo>
                    <a:pt x="294" y="2139"/>
                    <a:pt x="300" y="2169"/>
                    <a:pt x="321" y="2200"/>
                  </a:cubicBezTo>
                  <a:cubicBezTo>
                    <a:pt x="504" y="2521"/>
                    <a:pt x="779" y="2796"/>
                    <a:pt x="1100" y="3025"/>
                  </a:cubicBezTo>
                  <a:cubicBezTo>
                    <a:pt x="1143" y="3057"/>
                    <a:pt x="1211" y="3072"/>
                    <a:pt x="1289" y="3072"/>
                  </a:cubicBezTo>
                  <a:cubicBezTo>
                    <a:pt x="1543" y="3072"/>
                    <a:pt x="1904" y="2915"/>
                    <a:pt x="1833" y="2704"/>
                  </a:cubicBezTo>
                  <a:cubicBezTo>
                    <a:pt x="1604" y="2017"/>
                    <a:pt x="1833" y="1146"/>
                    <a:pt x="2567" y="871"/>
                  </a:cubicBezTo>
                  <a:cubicBezTo>
                    <a:pt x="2658" y="825"/>
                    <a:pt x="2796" y="779"/>
                    <a:pt x="2933" y="779"/>
                  </a:cubicBezTo>
                  <a:cubicBezTo>
                    <a:pt x="3071" y="779"/>
                    <a:pt x="3254" y="825"/>
                    <a:pt x="3392" y="871"/>
                  </a:cubicBezTo>
                  <a:cubicBezTo>
                    <a:pt x="3712" y="1008"/>
                    <a:pt x="4033" y="1283"/>
                    <a:pt x="4171" y="1604"/>
                  </a:cubicBezTo>
                  <a:cubicBezTo>
                    <a:pt x="4222" y="1706"/>
                    <a:pt x="4343" y="1752"/>
                    <a:pt x="4476" y="1752"/>
                  </a:cubicBezTo>
                  <a:cubicBezTo>
                    <a:pt x="4703" y="1752"/>
                    <a:pt x="4967" y="1622"/>
                    <a:pt x="4996" y="1421"/>
                  </a:cubicBezTo>
                  <a:cubicBezTo>
                    <a:pt x="5087" y="1008"/>
                    <a:pt x="5041" y="550"/>
                    <a:pt x="4858" y="138"/>
                  </a:cubicBezTo>
                  <a:cubicBezTo>
                    <a:pt x="4812" y="46"/>
                    <a:pt x="4721" y="0"/>
                    <a:pt x="462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3" name="Google Shape;5943;p31"/>
            <p:cNvSpPr/>
            <p:nvPr/>
          </p:nvSpPr>
          <p:spPr>
            <a:xfrm>
              <a:off x="4595992" y="978919"/>
              <a:ext cx="58205" cy="53583"/>
            </a:xfrm>
            <a:custGeom>
              <a:avLst/>
              <a:gdLst/>
              <a:ahLst/>
              <a:cxnLst/>
              <a:rect l="l" t="t" r="r" b="b"/>
              <a:pathLst>
                <a:path w="3438" h="3165" extrusionOk="0">
                  <a:moveTo>
                    <a:pt x="2422" y="459"/>
                  </a:moveTo>
                  <a:lnTo>
                    <a:pt x="2422" y="459"/>
                  </a:lnTo>
                  <a:cubicBezTo>
                    <a:pt x="2558" y="1009"/>
                    <a:pt x="2497" y="1552"/>
                    <a:pt x="2200" y="2017"/>
                  </a:cubicBezTo>
                  <a:cubicBezTo>
                    <a:pt x="2109" y="2155"/>
                    <a:pt x="2017" y="2247"/>
                    <a:pt x="1926" y="2338"/>
                  </a:cubicBezTo>
                  <a:cubicBezTo>
                    <a:pt x="1788" y="2476"/>
                    <a:pt x="1742" y="2522"/>
                    <a:pt x="1559" y="2567"/>
                  </a:cubicBezTo>
                  <a:cubicBezTo>
                    <a:pt x="1421" y="2659"/>
                    <a:pt x="1330" y="2705"/>
                    <a:pt x="1192" y="2705"/>
                  </a:cubicBezTo>
                  <a:lnTo>
                    <a:pt x="1135" y="2705"/>
                  </a:lnTo>
                  <a:cubicBezTo>
                    <a:pt x="1449" y="2439"/>
                    <a:pt x="1689" y="2091"/>
                    <a:pt x="1788" y="1697"/>
                  </a:cubicBezTo>
                  <a:cubicBezTo>
                    <a:pt x="1887" y="1267"/>
                    <a:pt x="1819" y="837"/>
                    <a:pt x="1637" y="459"/>
                  </a:cubicBezTo>
                  <a:close/>
                  <a:moveTo>
                    <a:pt x="1146" y="1"/>
                  </a:moveTo>
                  <a:cubicBezTo>
                    <a:pt x="963" y="1"/>
                    <a:pt x="780" y="47"/>
                    <a:pt x="688" y="138"/>
                  </a:cubicBezTo>
                  <a:cubicBezTo>
                    <a:pt x="596" y="184"/>
                    <a:pt x="505" y="276"/>
                    <a:pt x="596" y="368"/>
                  </a:cubicBezTo>
                  <a:cubicBezTo>
                    <a:pt x="917" y="734"/>
                    <a:pt x="1055" y="1238"/>
                    <a:pt x="963" y="1742"/>
                  </a:cubicBezTo>
                  <a:cubicBezTo>
                    <a:pt x="917" y="1972"/>
                    <a:pt x="826" y="2155"/>
                    <a:pt x="688" y="2338"/>
                  </a:cubicBezTo>
                  <a:cubicBezTo>
                    <a:pt x="642" y="2430"/>
                    <a:pt x="596" y="2522"/>
                    <a:pt x="505" y="2567"/>
                  </a:cubicBezTo>
                  <a:cubicBezTo>
                    <a:pt x="449" y="2623"/>
                    <a:pt x="410" y="2662"/>
                    <a:pt x="358" y="2694"/>
                  </a:cubicBezTo>
                  <a:lnTo>
                    <a:pt x="358" y="2694"/>
                  </a:lnTo>
                  <a:cubicBezTo>
                    <a:pt x="345" y="2698"/>
                    <a:pt x="332" y="2701"/>
                    <a:pt x="321" y="2705"/>
                  </a:cubicBezTo>
                  <a:cubicBezTo>
                    <a:pt x="321" y="2708"/>
                    <a:pt x="321" y="2711"/>
                    <a:pt x="321" y="2714"/>
                  </a:cubicBezTo>
                  <a:lnTo>
                    <a:pt x="321" y="2714"/>
                  </a:lnTo>
                  <a:cubicBezTo>
                    <a:pt x="296" y="2727"/>
                    <a:pt x="266" y="2739"/>
                    <a:pt x="230" y="2751"/>
                  </a:cubicBezTo>
                  <a:cubicBezTo>
                    <a:pt x="217" y="2763"/>
                    <a:pt x="204" y="2777"/>
                    <a:pt x="190" y="2791"/>
                  </a:cubicBezTo>
                  <a:lnTo>
                    <a:pt x="190" y="2791"/>
                  </a:lnTo>
                  <a:cubicBezTo>
                    <a:pt x="117" y="2827"/>
                    <a:pt x="46" y="2869"/>
                    <a:pt x="46" y="2934"/>
                  </a:cubicBezTo>
                  <a:cubicBezTo>
                    <a:pt x="1" y="3072"/>
                    <a:pt x="138" y="3117"/>
                    <a:pt x="184" y="3117"/>
                  </a:cubicBezTo>
                  <a:cubicBezTo>
                    <a:pt x="349" y="3149"/>
                    <a:pt x="517" y="3164"/>
                    <a:pt x="685" y="3164"/>
                  </a:cubicBezTo>
                  <a:cubicBezTo>
                    <a:pt x="1496" y="3164"/>
                    <a:pt x="2311" y="2808"/>
                    <a:pt x="2842" y="2201"/>
                  </a:cubicBezTo>
                  <a:cubicBezTo>
                    <a:pt x="3300" y="1605"/>
                    <a:pt x="3438" y="826"/>
                    <a:pt x="3209" y="93"/>
                  </a:cubicBezTo>
                  <a:cubicBezTo>
                    <a:pt x="3209" y="1"/>
                    <a:pt x="3071" y="1"/>
                    <a:pt x="298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4" name="Google Shape;5944;p31"/>
            <p:cNvSpPr/>
            <p:nvPr/>
          </p:nvSpPr>
          <p:spPr>
            <a:xfrm>
              <a:off x="4769006" y="977294"/>
              <a:ext cx="88476" cy="48403"/>
            </a:xfrm>
            <a:custGeom>
              <a:avLst/>
              <a:gdLst/>
              <a:ahLst/>
              <a:cxnLst/>
              <a:rect l="l" t="t" r="r" b="b"/>
              <a:pathLst>
                <a:path w="5226" h="2859" extrusionOk="0">
                  <a:moveTo>
                    <a:pt x="4305" y="601"/>
                  </a:moveTo>
                  <a:cubicBezTo>
                    <a:pt x="4243" y="1365"/>
                    <a:pt x="3758" y="2041"/>
                    <a:pt x="2980" y="2205"/>
                  </a:cubicBezTo>
                  <a:cubicBezTo>
                    <a:pt x="2886" y="2222"/>
                    <a:pt x="2794" y="2230"/>
                    <a:pt x="2702" y="2230"/>
                  </a:cubicBezTo>
                  <a:cubicBezTo>
                    <a:pt x="2030" y="2230"/>
                    <a:pt x="1423" y="1802"/>
                    <a:pt x="1101" y="1197"/>
                  </a:cubicBezTo>
                  <a:cubicBezTo>
                    <a:pt x="1076" y="1148"/>
                    <a:pt x="1053" y="1097"/>
                    <a:pt x="1032" y="1045"/>
                  </a:cubicBezTo>
                  <a:lnTo>
                    <a:pt x="1032" y="1045"/>
                  </a:lnTo>
                  <a:cubicBezTo>
                    <a:pt x="1335" y="1186"/>
                    <a:pt x="1667" y="1256"/>
                    <a:pt x="2001" y="1256"/>
                  </a:cubicBezTo>
                  <a:cubicBezTo>
                    <a:pt x="2602" y="1256"/>
                    <a:pt x="3210" y="1032"/>
                    <a:pt x="3673" y="601"/>
                  </a:cubicBezTo>
                  <a:close/>
                  <a:moveTo>
                    <a:pt x="731" y="0"/>
                  </a:moveTo>
                  <a:cubicBezTo>
                    <a:pt x="658" y="0"/>
                    <a:pt x="581" y="5"/>
                    <a:pt x="505" y="5"/>
                  </a:cubicBezTo>
                  <a:cubicBezTo>
                    <a:pt x="322" y="5"/>
                    <a:pt x="47" y="143"/>
                    <a:pt x="1" y="326"/>
                  </a:cubicBezTo>
                  <a:cubicBezTo>
                    <a:pt x="1" y="784"/>
                    <a:pt x="92" y="1197"/>
                    <a:pt x="322" y="1564"/>
                  </a:cubicBezTo>
                  <a:cubicBezTo>
                    <a:pt x="322" y="1564"/>
                    <a:pt x="322" y="1564"/>
                    <a:pt x="322" y="1564"/>
                  </a:cubicBezTo>
                  <a:lnTo>
                    <a:pt x="322" y="1564"/>
                  </a:lnTo>
                  <a:cubicBezTo>
                    <a:pt x="324" y="1568"/>
                    <a:pt x="326" y="1573"/>
                    <a:pt x="329" y="1577"/>
                  </a:cubicBezTo>
                  <a:lnTo>
                    <a:pt x="329" y="1577"/>
                  </a:lnTo>
                  <a:cubicBezTo>
                    <a:pt x="788" y="2406"/>
                    <a:pt x="1683" y="2859"/>
                    <a:pt x="2599" y="2859"/>
                  </a:cubicBezTo>
                  <a:cubicBezTo>
                    <a:pt x="2787" y="2859"/>
                    <a:pt x="2977" y="2840"/>
                    <a:pt x="3163" y="2801"/>
                  </a:cubicBezTo>
                  <a:cubicBezTo>
                    <a:pt x="4309" y="2526"/>
                    <a:pt x="5225" y="1472"/>
                    <a:pt x="5180" y="280"/>
                  </a:cubicBezTo>
                  <a:cubicBezTo>
                    <a:pt x="5180" y="51"/>
                    <a:pt x="4996" y="5"/>
                    <a:pt x="4813" y="5"/>
                  </a:cubicBezTo>
                  <a:lnTo>
                    <a:pt x="3484" y="5"/>
                  </a:lnTo>
                  <a:cubicBezTo>
                    <a:pt x="3255" y="51"/>
                    <a:pt x="3117" y="189"/>
                    <a:pt x="2980" y="326"/>
                  </a:cubicBezTo>
                  <a:cubicBezTo>
                    <a:pt x="2750" y="556"/>
                    <a:pt x="2483" y="660"/>
                    <a:pt x="2204" y="660"/>
                  </a:cubicBezTo>
                  <a:cubicBezTo>
                    <a:pt x="2038" y="660"/>
                    <a:pt x="1867" y="623"/>
                    <a:pt x="1696" y="555"/>
                  </a:cubicBezTo>
                  <a:cubicBezTo>
                    <a:pt x="1467" y="464"/>
                    <a:pt x="1284" y="280"/>
                    <a:pt x="1101" y="143"/>
                  </a:cubicBezTo>
                  <a:cubicBezTo>
                    <a:pt x="1009" y="21"/>
                    <a:pt x="877" y="0"/>
                    <a:pt x="73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5" name="Google Shape;5945;p31"/>
            <p:cNvSpPr/>
            <p:nvPr/>
          </p:nvSpPr>
          <p:spPr>
            <a:xfrm>
              <a:off x="4972290" y="978157"/>
              <a:ext cx="61304" cy="53854"/>
            </a:xfrm>
            <a:custGeom>
              <a:avLst/>
              <a:gdLst/>
              <a:ahLst/>
              <a:cxnLst/>
              <a:rect l="l" t="t" r="r" b="b"/>
              <a:pathLst>
                <a:path w="3621" h="3181" extrusionOk="0">
                  <a:moveTo>
                    <a:pt x="1816" y="550"/>
                  </a:moveTo>
                  <a:cubicBezTo>
                    <a:pt x="1625" y="953"/>
                    <a:pt x="1560" y="1393"/>
                    <a:pt x="1696" y="1833"/>
                  </a:cubicBezTo>
                  <a:cubicBezTo>
                    <a:pt x="1733" y="2058"/>
                    <a:pt x="1825" y="2268"/>
                    <a:pt x="1950" y="2456"/>
                  </a:cubicBezTo>
                  <a:lnTo>
                    <a:pt x="1950" y="2456"/>
                  </a:lnTo>
                  <a:cubicBezTo>
                    <a:pt x="1929" y="2447"/>
                    <a:pt x="1906" y="2438"/>
                    <a:pt x="1879" y="2429"/>
                  </a:cubicBezTo>
                  <a:cubicBezTo>
                    <a:pt x="1788" y="2383"/>
                    <a:pt x="1696" y="2292"/>
                    <a:pt x="1558" y="2200"/>
                  </a:cubicBezTo>
                  <a:cubicBezTo>
                    <a:pt x="1421" y="2062"/>
                    <a:pt x="1238" y="1833"/>
                    <a:pt x="1146" y="1650"/>
                  </a:cubicBezTo>
                  <a:cubicBezTo>
                    <a:pt x="969" y="1297"/>
                    <a:pt x="902" y="916"/>
                    <a:pt x="943" y="550"/>
                  </a:cubicBezTo>
                  <a:close/>
                  <a:moveTo>
                    <a:pt x="733" y="0"/>
                  </a:moveTo>
                  <a:cubicBezTo>
                    <a:pt x="504" y="0"/>
                    <a:pt x="275" y="46"/>
                    <a:pt x="184" y="321"/>
                  </a:cubicBezTo>
                  <a:cubicBezTo>
                    <a:pt x="0" y="871"/>
                    <a:pt x="92" y="1467"/>
                    <a:pt x="367" y="2017"/>
                  </a:cubicBezTo>
                  <a:cubicBezTo>
                    <a:pt x="681" y="2511"/>
                    <a:pt x="1128" y="2873"/>
                    <a:pt x="1706" y="3060"/>
                  </a:cubicBezTo>
                  <a:lnTo>
                    <a:pt x="1706" y="3060"/>
                  </a:lnTo>
                  <a:cubicBezTo>
                    <a:pt x="1718" y="3064"/>
                    <a:pt x="1729" y="3068"/>
                    <a:pt x="1742" y="3071"/>
                  </a:cubicBezTo>
                  <a:cubicBezTo>
                    <a:pt x="1742" y="3071"/>
                    <a:pt x="1742" y="3071"/>
                    <a:pt x="1742" y="3071"/>
                  </a:cubicBezTo>
                  <a:lnTo>
                    <a:pt x="1742" y="3071"/>
                  </a:lnTo>
                  <a:cubicBezTo>
                    <a:pt x="1775" y="3088"/>
                    <a:pt x="1812" y="3098"/>
                    <a:pt x="1850" y="3103"/>
                  </a:cubicBezTo>
                  <a:lnTo>
                    <a:pt x="1850" y="3103"/>
                  </a:lnTo>
                  <a:cubicBezTo>
                    <a:pt x="2045" y="3156"/>
                    <a:pt x="2249" y="3180"/>
                    <a:pt x="2457" y="3180"/>
                  </a:cubicBezTo>
                  <a:cubicBezTo>
                    <a:pt x="2659" y="3180"/>
                    <a:pt x="2865" y="3158"/>
                    <a:pt x="3071" y="3117"/>
                  </a:cubicBezTo>
                  <a:cubicBezTo>
                    <a:pt x="3254" y="3117"/>
                    <a:pt x="3621" y="2796"/>
                    <a:pt x="3346" y="2658"/>
                  </a:cubicBezTo>
                  <a:cubicBezTo>
                    <a:pt x="2933" y="2429"/>
                    <a:pt x="2613" y="2108"/>
                    <a:pt x="2521" y="1650"/>
                  </a:cubicBezTo>
                  <a:cubicBezTo>
                    <a:pt x="2383" y="1238"/>
                    <a:pt x="2475" y="733"/>
                    <a:pt x="2750" y="367"/>
                  </a:cubicBezTo>
                  <a:cubicBezTo>
                    <a:pt x="2796" y="275"/>
                    <a:pt x="2842" y="229"/>
                    <a:pt x="2796" y="138"/>
                  </a:cubicBezTo>
                  <a:cubicBezTo>
                    <a:pt x="2750" y="46"/>
                    <a:pt x="2658" y="0"/>
                    <a:pt x="256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6" name="Google Shape;5946;p31"/>
            <p:cNvSpPr/>
            <p:nvPr/>
          </p:nvSpPr>
          <p:spPr>
            <a:xfrm>
              <a:off x="5169361" y="978919"/>
              <a:ext cx="86140" cy="50570"/>
            </a:xfrm>
            <a:custGeom>
              <a:avLst/>
              <a:gdLst/>
              <a:ahLst/>
              <a:cxnLst/>
              <a:rect l="l" t="t" r="r" b="b"/>
              <a:pathLst>
                <a:path w="5088" h="2987" extrusionOk="0">
                  <a:moveTo>
                    <a:pt x="2221" y="459"/>
                  </a:moveTo>
                  <a:lnTo>
                    <a:pt x="2221" y="459"/>
                  </a:lnTo>
                  <a:cubicBezTo>
                    <a:pt x="1672" y="693"/>
                    <a:pt x="1245" y="1121"/>
                    <a:pt x="1047" y="1648"/>
                  </a:cubicBezTo>
                  <a:lnTo>
                    <a:pt x="1047" y="1648"/>
                  </a:lnTo>
                  <a:cubicBezTo>
                    <a:pt x="908" y="1258"/>
                    <a:pt x="899" y="851"/>
                    <a:pt x="1006" y="459"/>
                  </a:cubicBezTo>
                  <a:close/>
                  <a:moveTo>
                    <a:pt x="825" y="1"/>
                  </a:moveTo>
                  <a:cubicBezTo>
                    <a:pt x="642" y="1"/>
                    <a:pt x="367" y="47"/>
                    <a:pt x="275" y="276"/>
                  </a:cubicBezTo>
                  <a:cubicBezTo>
                    <a:pt x="0" y="872"/>
                    <a:pt x="46" y="1513"/>
                    <a:pt x="321" y="2109"/>
                  </a:cubicBezTo>
                  <a:cubicBezTo>
                    <a:pt x="321" y="2109"/>
                    <a:pt x="321" y="2109"/>
                    <a:pt x="321" y="2109"/>
                  </a:cubicBezTo>
                  <a:lnTo>
                    <a:pt x="321" y="2109"/>
                  </a:lnTo>
                  <a:cubicBezTo>
                    <a:pt x="324" y="2115"/>
                    <a:pt x="327" y="2120"/>
                    <a:pt x="330" y="2126"/>
                  </a:cubicBezTo>
                  <a:lnTo>
                    <a:pt x="330" y="2126"/>
                  </a:lnTo>
                  <a:cubicBezTo>
                    <a:pt x="512" y="2439"/>
                    <a:pt x="739" y="2709"/>
                    <a:pt x="1054" y="2934"/>
                  </a:cubicBezTo>
                  <a:cubicBezTo>
                    <a:pt x="1112" y="2973"/>
                    <a:pt x="1179" y="2987"/>
                    <a:pt x="1250" y="2987"/>
                  </a:cubicBezTo>
                  <a:cubicBezTo>
                    <a:pt x="1347" y="2987"/>
                    <a:pt x="1452" y="2961"/>
                    <a:pt x="1558" y="2934"/>
                  </a:cubicBezTo>
                  <a:cubicBezTo>
                    <a:pt x="1650" y="2888"/>
                    <a:pt x="1879" y="2797"/>
                    <a:pt x="1833" y="2659"/>
                  </a:cubicBezTo>
                  <a:cubicBezTo>
                    <a:pt x="1829" y="2645"/>
                    <a:pt x="1826" y="2631"/>
                    <a:pt x="1823" y="2617"/>
                  </a:cubicBezTo>
                  <a:lnTo>
                    <a:pt x="1823" y="2617"/>
                  </a:lnTo>
                  <a:lnTo>
                    <a:pt x="1833" y="2613"/>
                  </a:lnTo>
                  <a:cubicBezTo>
                    <a:pt x="1829" y="2610"/>
                    <a:pt x="1824" y="2607"/>
                    <a:pt x="1820" y="2604"/>
                  </a:cubicBezTo>
                  <a:lnTo>
                    <a:pt x="1820" y="2604"/>
                  </a:lnTo>
                  <a:cubicBezTo>
                    <a:pt x="1662" y="1924"/>
                    <a:pt x="1897" y="1048"/>
                    <a:pt x="2566" y="780"/>
                  </a:cubicBezTo>
                  <a:cubicBezTo>
                    <a:pt x="2681" y="734"/>
                    <a:pt x="2819" y="711"/>
                    <a:pt x="2962" y="711"/>
                  </a:cubicBezTo>
                  <a:cubicBezTo>
                    <a:pt x="3105" y="711"/>
                    <a:pt x="3254" y="734"/>
                    <a:pt x="3391" y="780"/>
                  </a:cubicBezTo>
                  <a:cubicBezTo>
                    <a:pt x="3712" y="918"/>
                    <a:pt x="4033" y="1193"/>
                    <a:pt x="4216" y="1559"/>
                  </a:cubicBezTo>
                  <a:cubicBezTo>
                    <a:pt x="4246" y="1634"/>
                    <a:pt x="4339" y="1664"/>
                    <a:pt x="4452" y="1664"/>
                  </a:cubicBezTo>
                  <a:cubicBezTo>
                    <a:pt x="4687" y="1664"/>
                    <a:pt x="5010" y="1531"/>
                    <a:pt x="5041" y="1376"/>
                  </a:cubicBezTo>
                  <a:cubicBezTo>
                    <a:pt x="5087" y="963"/>
                    <a:pt x="5041" y="505"/>
                    <a:pt x="4904" y="93"/>
                  </a:cubicBezTo>
                  <a:cubicBezTo>
                    <a:pt x="4858" y="1"/>
                    <a:pt x="4720" y="1"/>
                    <a:pt x="462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7" name="Google Shape;5947;p31"/>
            <p:cNvSpPr/>
            <p:nvPr/>
          </p:nvSpPr>
          <p:spPr>
            <a:xfrm>
              <a:off x="5395905" y="978157"/>
              <a:ext cx="58205" cy="55175"/>
            </a:xfrm>
            <a:custGeom>
              <a:avLst/>
              <a:gdLst/>
              <a:ahLst/>
              <a:cxnLst/>
              <a:rect l="l" t="t" r="r" b="b"/>
              <a:pathLst>
                <a:path w="3438" h="3259" extrusionOk="0">
                  <a:moveTo>
                    <a:pt x="2421" y="504"/>
                  </a:moveTo>
                  <a:cubicBezTo>
                    <a:pt x="2551" y="1054"/>
                    <a:pt x="2451" y="1597"/>
                    <a:pt x="2154" y="2062"/>
                  </a:cubicBezTo>
                  <a:cubicBezTo>
                    <a:pt x="2063" y="2154"/>
                    <a:pt x="1971" y="2246"/>
                    <a:pt x="1879" y="2383"/>
                  </a:cubicBezTo>
                  <a:cubicBezTo>
                    <a:pt x="1870" y="2393"/>
                    <a:pt x="1864" y="2397"/>
                    <a:pt x="1861" y="2397"/>
                  </a:cubicBezTo>
                  <a:cubicBezTo>
                    <a:pt x="1852" y="2397"/>
                    <a:pt x="1861" y="2370"/>
                    <a:pt x="1852" y="2370"/>
                  </a:cubicBezTo>
                  <a:cubicBezTo>
                    <a:pt x="1849" y="2370"/>
                    <a:pt x="1843" y="2374"/>
                    <a:pt x="1834" y="2383"/>
                  </a:cubicBezTo>
                  <a:cubicBezTo>
                    <a:pt x="1788" y="2429"/>
                    <a:pt x="1788" y="2429"/>
                    <a:pt x="1742" y="2475"/>
                  </a:cubicBezTo>
                  <a:cubicBezTo>
                    <a:pt x="1696" y="2475"/>
                    <a:pt x="1650" y="2521"/>
                    <a:pt x="1650" y="2521"/>
                  </a:cubicBezTo>
                  <a:cubicBezTo>
                    <a:pt x="1599" y="2555"/>
                    <a:pt x="1592" y="2563"/>
                    <a:pt x="1599" y="2563"/>
                  </a:cubicBezTo>
                  <a:cubicBezTo>
                    <a:pt x="1607" y="2563"/>
                    <a:pt x="1630" y="2553"/>
                    <a:pt x="1631" y="2553"/>
                  </a:cubicBezTo>
                  <a:lnTo>
                    <a:pt x="1631" y="2553"/>
                  </a:lnTo>
                  <a:cubicBezTo>
                    <a:pt x="1632" y="2553"/>
                    <a:pt x="1625" y="2556"/>
                    <a:pt x="1604" y="2567"/>
                  </a:cubicBezTo>
                  <a:cubicBezTo>
                    <a:pt x="1559" y="2567"/>
                    <a:pt x="1513" y="2612"/>
                    <a:pt x="1467" y="2612"/>
                  </a:cubicBezTo>
                  <a:cubicBezTo>
                    <a:pt x="1398" y="2635"/>
                    <a:pt x="1410" y="2635"/>
                    <a:pt x="1421" y="2635"/>
                  </a:cubicBezTo>
                  <a:cubicBezTo>
                    <a:pt x="1433" y="2635"/>
                    <a:pt x="1444" y="2635"/>
                    <a:pt x="1375" y="2658"/>
                  </a:cubicBezTo>
                  <a:cubicBezTo>
                    <a:pt x="1329" y="2658"/>
                    <a:pt x="1284" y="2658"/>
                    <a:pt x="1238" y="2704"/>
                  </a:cubicBezTo>
                  <a:lnTo>
                    <a:pt x="1222" y="2704"/>
                  </a:lnTo>
                  <a:cubicBezTo>
                    <a:pt x="1475" y="2450"/>
                    <a:pt x="1659" y="2129"/>
                    <a:pt x="1742" y="1742"/>
                  </a:cubicBezTo>
                  <a:cubicBezTo>
                    <a:pt x="1841" y="1312"/>
                    <a:pt x="1797" y="882"/>
                    <a:pt x="1610" y="504"/>
                  </a:cubicBezTo>
                  <a:close/>
                  <a:moveTo>
                    <a:pt x="1100" y="0"/>
                  </a:moveTo>
                  <a:cubicBezTo>
                    <a:pt x="917" y="0"/>
                    <a:pt x="779" y="46"/>
                    <a:pt x="642" y="138"/>
                  </a:cubicBezTo>
                  <a:cubicBezTo>
                    <a:pt x="550" y="229"/>
                    <a:pt x="459" y="321"/>
                    <a:pt x="550" y="413"/>
                  </a:cubicBezTo>
                  <a:cubicBezTo>
                    <a:pt x="871" y="825"/>
                    <a:pt x="1009" y="1283"/>
                    <a:pt x="917" y="1787"/>
                  </a:cubicBezTo>
                  <a:cubicBezTo>
                    <a:pt x="917" y="1971"/>
                    <a:pt x="825" y="2154"/>
                    <a:pt x="688" y="2337"/>
                  </a:cubicBezTo>
                  <a:cubicBezTo>
                    <a:pt x="642" y="2429"/>
                    <a:pt x="550" y="2521"/>
                    <a:pt x="504" y="2567"/>
                  </a:cubicBezTo>
                  <a:cubicBezTo>
                    <a:pt x="459" y="2612"/>
                    <a:pt x="459" y="2612"/>
                    <a:pt x="413" y="2612"/>
                  </a:cubicBezTo>
                  <a:cubicBezTo>
                    <a:pt x="459" y="2612"/>
                    <a:pt x="413" y="2658"/>
                    <a:pt x="413" y="2658"/>
                  </a:cubicBezTo>
                  <a:cubicBezTo>
                    <a:pt x="388" y="2658"/>
                    <a:pt x="377" y="2672"/>
                    <a:pt x="364" y="2684"/>
                  </a:cubicBezTo>
                  <a:lnTo>
                    <a:pt x="364" y="2684"/>
                  </a:lnTo>
                  <a:cubicBezTo>
                    <a:pt x="333" y="2690"/>
                    <a:pt x="303" y="2697"/>
                    <a:pt x="275" y="2704"/>
                  </a:cubicBezTo>
                  <a:cubicBezTo>
                    <a:pt x="275" y="2712"/>
                    <a:pt x="275" y="2718"/>
                    <a:pt x="275" y="2723"/>
                  </a:cubicBezTo>
                  <a:lnTo>
                    <a:pt x="275" y="2723"/>
                  </a:lnTo>
                  <a:cubicBezTo>
                    <a:pt x="272" y="2724"/>
                    <a:pt x="269" y="2724"/>
                    <a:pt x="267" y="2724"/>
                  </a:cubicBezTo>
                  <a:cubicBezTo>
                    <a:pt x="260" y="2724"/>
                    <a:pt x="260" y="2719"/>
                    <a:pt x="275" y="2704"/>
                  </a:cubicBezTo>
                  <a:lnTo>
                    <a:pt x="275" y="2704"/>
                  </a:lnTo>
                  <a:cubicBezTo>
                    <a:pt x="236" y="2743"/>
                    <a:pt x="173" y="2790"/>
                    <a:pt x="123" y="2846"/>
                  </a:cubicBezTo>
                  <a:lnTo>
                    <a:pt x="123" y="2846"/>
                  </a:lnTo>
                  <a:cubicBezTo>
                    <a:pt x="70" y="2886"/>
                    <a:pt x="24" y="2933"/>
                    <a:pt x="0" y="2979"/>
                  </a:cubicBezTo>
                  <a:cubicBezTo>
                    <a:pt x="0" y="3071"/>
                    <a:pt x="92" y="3162"/>
                    <a:pt x="184" y="3208"/>
                  </a:cubicBezTo>
                  <a:cubicBezTo>
                    <a:pt x="360" y="3242"/>
                    <a:pt x="540" y="3258"/>
                    <a:pt x="719" y="3258"/>
                  </a:cubicBezTo>
                  <a:cubicBezTo>
                    <a:pt x="1517" y="3258"/>
                    <a:pt x="2309" y="2928"/>
                    <a:pt x="2796" y="2292"/>
                  </a:cubicBezTo>
                  <a:cubicBezTo>
                    <a:pt x="3254" y="1696"/>
                    <a:pt x="3438" y="871"/>
                    <a:pt x="3208" y="138"/>
                  </a:cubicBezTo>
                  <a:cubicBezTo>
                    <a:pt x="3163" y="46"/>
                    <a:pt x="3025" y="0"/>
                    <a:pt x="29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8" name="Google Shape;5948;p31"/>
            <p:cNvSpPr/>
            <p:nvPr/>
          </p:nvSpPr>
          <p:spPr>
            <a:xfrm>
              <a:off x="5568920" y="978801"/>
              <a:ext cx="87697" cy="45406"/>
            </a:xfrm>
            <a:custGeom>
              <a:avLst/>
              <a:gdLst/>
              <a:ahLst/>
              <a:cxnLst/>
              <a:rect l="l" t="t" r="r" b="b"/>
              <a:pathLst>
                <a:path w="5180" h="2682" extrusionOk="0">
                  <a:moveTo>
                    <a:pt x="4304" y="466"/>
                  </a:moveTo>
                  <a:lnTo>
                    <a:pt x="4304" y="466"/>
                  </a:lnTo>
                  <a:cubicBezTo>
                    <a:pt x="4252" y="1253"/>
                    <a:pt x="3759" y="2078"/>
                    <a:pt x="2979" y="2208"/>
                  </a:cubicBezTo>
                  <a:cubicBezTo>
                    <a:pt x="2897" y="2223"/>
                    <a:pt x="2814" y="2231"/>
                    <a:pt x="2732" y="2231"/>
                  </a:cubicBezTo>
                  <a:cubicBezTo>
                    <a:pt x="2078" y="2231"/>
                    <a:pt x="1429" y="1772"/>
                    <a:pt x="1103" y="1204"/>
                  </a:cubicBezTo>
                  <a:lnTo>
                    <a:pt x="1103" y="1204"/>
                  </a:lnTo>
                  <a:cubicBezTo>
                    <a:pt x="1102" y="1202"/>
                    <a:pt x="1101" y="1201"/>
                    <a:pt x="1100" y="1200"/>
                  </a:cubicBezTo>
                  <a:lnTo>
                    <a:pt x="1100" y="1200"/>
                  </a:lnTo>
                  <a:cubicBezTo>
                    <a:pt x="1100" y="1200"/>
                    <a:pt x="1100" y="1200"/>
                    <a:pt x="1100" y="1200"/>
                  </a:cubicBezTo>
                  <a:cubicBezTo>
                    <a:pt x="1063" y="1101"/>
                    <a:pt x="1030" y="1005"/>
                    <a:pt x="1000" y="911"/>
                  </a:cubicBezTo>
                  <a:lnTo>
                    <a:pt x="1000" y="911"/>
                  </a:lnTo>
                  <a:cubicBezTo>
                    <a:pt x="1292" y="1041"/>
                    <a:pt x="1608" y="1102"/>
                    <a:pt x="1926" y="1102"/>
                  </a:cubicBezTo>
                  <a:cubicBezTo>
                    <a:pt x="2540" y="1102"/>
                    <a:pt x="3160" y="872"/>
                    <a:pt x="3623" y="466"/>
                  </a:cubicBezTo>
                  <a:close/>
                  <a:moveTo>
                    <a:pt x="829" y="1"/>
                  </a:moveTo>
                  <a:cubicBezTo>
                    <a:pt x="750" y="1"/>
                    <a:pt x="670" y="8"/>
                    <a:pt x="596" y="8"/>
                  </a:cubicBezTo>
                  <a:cubicBezTo>
                    <a:pt x="413" y="8"/>
                    <a:pt x="0" y="100"/>
                    <a:pt x="0" y="329"/>
                  </a:cubicBezTo>
                  <a:cubicBezTo>
                    <a:pt x="0" y="735"/>
                    <a:pt x="89" y="1052"/>
                    <a:pt x="267" y="1412"/>
                  </a:cubicBezTo>
                  <a:lnTo>
                    <a:pt x="267" y="1412"/>
                  </a:lnTo>
                  <a:cubicBezTo>
                    <a:pt x="269" y="1418"/>
                    <a:pt x="272" y="1423"/>
                    <a:pt x="275" y="1429"/>
                  </a:cubicBezTo>
                  <a:cubicBezTo>
                    <a:pt x="275" y="1429"/>
                    <a:pt x="275" y="1429"/>
                    <a:pt x="275" y="1429"/>
                  </a:cubicBezTo>
                  <a:lnTo>
                    <a:pt x="275" y="1429"/>
                  </a:lnTo>
                  <a:cubicBezTo>
                    <a:pt x="277" y="1432"/>
                    <a:pt x="279" y="1436"/>
                    <a:pt x="281" y="1440"/>
                  </a:cubicBezTo>
                  <a:lnTo>
                    <a:pt x="281" y="1440"/>
                  </a:lnTo>
                  <a:cubicBezTo>
                    <a:pt x="734" y="2260"/>
                    <a:pt x="1583" y="2682"/>
                    <a:pt x="2503" y="2682"/>
                  </a:cubicBezTo>
                  <a:cubicBezTo>
                    <a:pt x="2705" y="2682"/>
                    <a:pt x="2911" y="2661"/>
                    <a:pt x="3117" y="2620"/>
                  </a:cubicBezTo>
                  <a:cubicBezTo>
                    <a:pt x="4308" y="2345"/>
                    <a:pt x="5179" y="1337"/>
                    <a:pt x="5179" y="100"/>
                  </a:cubicBezTo>
                  <a:cubicBezTo>
                    <a:pt x="5179" y="8"/>
                    <a:pt x="4950" y="8"/>
                    <a:pt x="4904" y="8"/>
                  </a:cubicBezTo>
                  <a:lnTo>
                    <a:pt x="4125" y="8"/>
                  </a:lnTo>
                  <a:cubicBezTo>
                    <a:pt x="4033" y="8"/>
                    <a:pt x="3942" y="6"/>
                    <a:pt x="3852" y="6"/>
                  </a:cubicBezTo>
                  <a:cubicBezTo>
                    <a:pt x="3536" y="6"/>
                    <a:pt x="3239" y="33"/>
                    <a:pt x="3025" y="283"/>
                  </a:cubicBezTo>
                  <a:cubicBezTo>
                    <a:pt x="2781" y="527"/>
                    <a:pt x="2516" y="650"/>
                    <a:pt x="2231" y="650"/>
                  </a:cubicBezTo>
                  <a:cubicBezTo>
                    <a:pt x="2088" y="650"/>
                    <a:pt x="1941" y="619"/>
                    <a:pt x="1788" y="558"/>
                  </a:cubicBezTo>
                  <a:cubicBezTo>
                    <a:pt x="1513" y="466"/>
                    <a:pt x="1330" y="283"/>
                    <a:pt x="1146" y="100"/>
                  </a:cubicBezTo>
                  <a:cubicBezTo>
                    <a:pt x="1064" y="17"/>
                    <a:pt x="948" y="1"/>
                    <a:pt x="82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9" name="Google Shape;5949;p31"/>
            <p:cNvSpPr/>
            <p:nvPr/>
          </p:nvSpPr>
          <p:spPr>
            <a:xfrm>
              <a:off x="5772187" y="977379"/>
              <a:ext cx="58222" cy="55412"/>
            </a:xfrm>
            <a:custGeom>
              <a:avLst/>
              <a:gdLst/>
              <a:ahLst/>
              <a:cxnLst/>
              <a:rect l="l" t="t" r="r" b="b"/>
              <a:pathLst>
                <a:path w="3439" h="3273" extrusionOk="0">
                  <a:moveTo>
                    <a:pt x="1758" y="642"/>
                  </a:moveTo>
                  <a:lnTo>
                    <a:pt x="1758" y="642"/>
                  </a:lnTo>
                  <a:cubicBezTo>
                    <a:pt x="1594" y="1035"/>
                    <a:pt x="1553" y="1469"/>
                    <a:pt x="1651" y="1925"/>
                  </a:cubicBezTo>
                  <a:cubicBezTo>
                    <a:pt x="1697" y="2125"/>
                    <a:pt x="1774" y="2305"/>
                    <a:pt x="1877" y="2466"/>
                  </a:cubicBezTo>
                  <a:lnTo>
                    <a:pt x="1877" y="2466"/>
                  </a:lnTo>
                  <a:cubicBezTo>
                    <a:pt x="1774" y="2413"/>
                    <a:pt x="1679" y="2342"/>
                    <a:pt x="1559" y="2246"/>
                  </a:cubicBezTo>
                  <a:cubicBezTo>
                    <a:pt x="1422" y="2108"/>
                    <a:pt x="1238" y="1925"/>
                    <a:pt x="1147" y="1696"/>
                  </a:cubicBezTo>
                  <a:cubicBezTo>
                    <a:pt x="1101" y="1604"/>
                    <a:pt x="1055" y="1513"/>
                    <a:pt x="1009" y="1421"/>
                  </a:cubicBezTo>
                  <a:cubicBezTo>
                    <a:pt x="963" y="1284"/>
                    <a:pt x="963" y="1192"/>
                    <a:pt x="918" y="1054"/>
                  </a:cubicBezTo>
                  <a:cubicBezTo>
                    <a:pt x="918" y="963"/>
                    <a:pt x="918" y="825"/>
                    <a:pt x="918" y="688"/>
                  </a:cubicBezTo>
                  <a:cubicBezTo>
                    <a:pt x="918" y="674"/>
                    <a:pt x="919" y="659"/>
                    <a:pt x="920" y="642"/>
                  </a:cubicBezTo>
                  <a:close/>
                  <a:moveTo>
                    <a:pt x="597" y="0"/>
                  </a:moveTo>
                  <a:cubicBezTo>
                    <a:pt x="459" y="0"/>
                    <a:pt x="230" y="92"/>
                    <a:pt x="184" y="275"/>
                  </a:cubicBezTo>
                  <a:cubicBezTo>
                    <a:pt x="1" y="871"/>
                    <a:pt x="47" y="1467"/>
                    <a:pt x="368" y="2063"/>
                  </a:cubicBezTo>
                  <a:cubicBezTo>
                    <a:pt x="632" y="2547"/>
                    <a:pt x="1107" y="2946"/>
                    <a:pt x="1671" y="3139"/>
                  </a:cubicBezTo>
                  <a:lnTo>
                    <a:pt x="1671" y="3139"/>
                  </a:lnTo>
                  <a:cubicBezTo>
                    <a:pt x="1692" y="3149"/>
                    <a:pt x="1716" y="3157"/>
                    <a:pt x="1742" y="3163"/>
                  </a:cubicBezTo>
                  <a:cubicBezTo>
                    <a:pt x="1970" y="3238"/>
                    <a:pt x="2210" y="3272"/>
                    <a:pt x="2458" y="3272"/>
                  </a:cubicBezTo>
                  <a:cubicBezTo>
                    <a:pt x="2660" y="3272"/>
                    <a:pt x="2866" y="3250"/>
                    <a:pt x="3072" y="3208"/>
                  </a:cubicBezTo>
                  <a:cubicBezTo>
                    <a:pt x="3209" y="3208"/>
                    <a:pt x="3347" y="3071"/>
                    <a:pt x="3392" y="2933"/>
                  </a:cubicBezTo>
                  <a:cubicBezTo>
                    <a:pt x="3438" y="2796"/>
                    <a:pt x="3347" y="2704"/>
                    <a:pt x="3209" y="2613"/>
                  </a:cubicBezTo>
                  <a:lnTo>
                    <a:pt x="3209" y="2613"/>
                  </a:lnTo>
                  <a:cubicBezTo>
                    <a:pt x="3224" y="2628"/>
                    <a:pt x="3229" y="2633"/>
                    <a:pt x="3228" y="2633"/>
                  </a:cubicBezTo>
                  <a:cubicBezTo>
                    <a:pt x="3224" y="2633"/>
                    <a:pt x="3194" y="2613"/>
                    <a:pt x="3163" y="2613"/>
                  </a:cubicBezTo>
                  <a:cubicBezTo>
                    <a:pt x="3163" y="2613"/>
                    <a:pt x="3117" y="2567"/>
                    <a:pt x="3117" y="2567"/>
                  </a:cubicBezTo>
                  <a:cubicBezTo>
                    <a:pt x="3072" y="2521"/>
                    <a:pt x="3026" y="2521"/>
                    <a:pt x="2980" y="2475"/>
                  </a:cubicBezTo>
                  <a:cubicBezTo>
                    <a:pt x="2888" y="2383"/>
                    <a:pt x="2842" y="2338"/>
                    <a:pt x="2797" y="2246"/>
                  </a:cubicBezTo>
                  <a:cubicBezTo>
                    <a:pt x="2613" y="2063"/>
                    <a:pt x="2567" y="1925"/>
                    <a:pt x="2476" y="1696"/>
                  </a:cubicBezTo>
                  <a:cubicBezTo>
                    <a:pt x="2384" y="1238"/>
                    <a:pt x="2476" y="779"/>
                    <a:pt x="2751" y="459"/>
                  </a:cubicBezTo>
                  <a:cubicBezTo>
                    <a:pt x="2797" y="367"/>
                    <a:pt x="2842" y="229"/>
                    <a:pt x="2751" y="138"/>
                  </a:cubicBezTo>
                  <a:cubicBezTo>
                    <a:pt x="2705" y="0"/>
                    <a:pt x="2567" y="0"/>
                    <a:pt x="24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0" name="Google Shape;5950;p31"/>
            <p:cNvSpPr/>
            <p:nvPr/>
          </p:nvSpPr>
          <p:spPr>
            <a:xfrm>
              <a:off x="5969258" y="978919"/>
              <a:ext cx="86140" cy="50942"/>
            </a:xfrm>
            <a:custGeom>
              <a:avLst/>
              <a:gdLst/>
              <a:ahLst/>
              <a:cxnLst/>
              <a:rect l="l" t="t" r="r" b="b"/>
              <a:pathLst>
                <a:path w="5088" h="3009" extrusionOk="0">
                  <a:moveTo>
                    <a:pt x="2222" y="459"/>
                  </a:moveTo>
                  <a:lnTo>
                    <a:pt x="2222" y="459"/>
                  </a:lnTo>
                  <a:cubicBezTo>
                    <a:pt x="1678" y="689"/>
                    <a:pt x="1242" y="1109"/>
                    <a:pt x="1037" y="1625"/>
                  </a:cubicBezTo>
                  <a:lnTo>
                    <a:pt x="1037" y="1625"/>
                  </a:lnTo>
                  <a:cubicBezTo>
                    <a:pt x="898" y="1242"/>
                    <a:pt x="868" y="843"/>
                    <a:pt x="964" y="459"/>
                  </a:cubicBezTo>
                  <a:close/>
                  <a:moveTo>
                    <a:pt x="826" y="1"/>
                  </a:moveTo>
                  <a:cubicBezTo>
                    <a:pt x="597" y="1"/>
                    <a:pt x="322" y="47"/>
                    <a:pt x="230" y="276"/>
                  </a:cubicBezTo>
                  <a:cubicBezTo>
                    <a:pt x="2" y="868"/>
                    <a:pt x="1" y="1505"/>
                    <a:pt x="316" y="2098"/>
                  </a:cubicBezTo>
                  <a:lnTo>
                    <a:pt x="316" y="2098"/>
                  </a:lnTo>
                  <a:cubicBezTo>
                    <a:pt x="317" y="2102"/>
                    <a:pt x="319" y="2105"/>
                    <a:pt x="322" y="2109"/>
                  </a:cubicBezTo>
                  <a:cubicBezTo>
                    <a:pt x="505" y="2476"/>
                    <a:pt x="734" y="2751"/>
                    <a:pt x="1101" y="2980"/>
                  </a:cubicBezTo>
                  <a:cubicBezTo>
                    <a:pt x="1129" y="2999"/>
                    <a:pt x="1182" y="3008"/>
                    <a:pt x="1247" y="3008"/>
                  </a:cubicBezTo>
                  <a:cubicBezTo>
                    <a:pt x="1491" y="3008"/>
                    <a:pt x="1906" y="2877"/>
                    <a:pt x="1834" y="2659"/>
                  </a:cubicBezTo>
                  <a:cubicBezTo>
                    <a:pt x="1605" y="1972"/>
                    <a:pt x="1834" y="1055"/>
                    <a:pt x="2567" y="780"/>
                  </a:cubicBezTo>
                  <a:cubicBezTo>
                    <a:pt x="2682" y="734"/>
                    <a:pt x="2808" y="711"/>
                    <a:pt x="2940" y="711"/>
                  </a:cubicBezTo>
                  <a:cubicBezTo>
                    <a:pt x="3071" y="711"/>
                    <a:pt x="3209" y="734"/>
                    <a:pt x="3346" y="780"/>
                  </a:cubicBezTo>
                  <a:cubicBezTo>
                    <a:pt x="3713" y="918"/>
                    <a:pt x="4034" y="1193"/>
                    <a:pt x="4171" y="1559"/>
                  </a:cubicBezTo>
                  <a:cubicBezTo>
                    <a:pt x="4220" y="1640"/>
                    <a:pt x="4330" y="1675"/>
                    <a:pt x="4455" y="1675"/>
                  </a:cubicBezTo>
                  <a:cubicBezTo>
                    <a:pt x="4686" y="1675"/>
                    <a:pt x="4966" y="1554"/>
                    <a:pt x="4996" y="1376"/>
                  </a:cubicBezTo>
                  <a:cubicBezTo>
                    <a:pt x="5088" y="963"/>
                    <a:pt x="5042" y="505"/>
                    <a:pt x="4859" y="93"/>
                  </a:cubicBezTo>
                  <a:cubicBezTo>
                    <a:pt x="4813" y="1"/>
                    <a:pt x="4721" y="1"/>
                    <a:pt x="463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1" name="Google Shape;5951;p31"/>
            <p:cNvSpPr/>
            <p:nvPr/>
          </p:nvSpPr>
          <p:spPr>
            <a:xfrm>
              <a:off x="5893230" y="1091686"/>
              <a:ext cx="88476" cy="70361"/>
            </a:xfrm>
            <a:custGeom>
              <a:avLst/>
              <a:gdLst/>
              <a:ahLst/>
              <a:cxnLst/>
              <a:rect l="l" t="t" r="r" b="b"/>
              <a:pathLst>
                <a:path w="5226" h="4156" extrusionOk="0">
                  <a:moveTo>
                    <a:pt x="4254" y="1309"/>
                  </a:moveTo>
                  <a:cubicBezTo>
                    <a:pt x="4474" y="1908"/>
                    <a:pt x="4421" y="2594"/>
                    <a:pt x="4033" y="3148"/>
                  </a:cubicBezTo>
                  <a:cubicBezTo>
                    <a:pt x="3896" y="3377"/>
                    <a:pt x="3713" y="3560"/>
                    <a:pt x="3483" y="3652"/>
                  </a:cubicBezTo>
                  <a:cubicBezTo>
                    <a:pt x="3346" y="3789"/>
                    <a:pt x="3254" y="3835"/>
                    <a:pt x="3071" y="3835"/>
                  </a:cubicBezTo>
                  <a:cubicBezTo>
                    <a:pt x="2567" y="3835"/>
                    <a:pt x="2063" y="3652"/>
                    <a:pt x="1696" y="3285"/>
                  </a:cubicBezTo>
                  <a:cubicBezTo>
                    <a:pt x="1454" y="3065"/>
                    <a:pt x="1275" y="2781"/>
                    <a:pt x="1170" y="2469"/>
                  </a:cubicBezTo>
                  <a:lnTo>
                    <a:pt x="1170" y="2469"/>
                  </a:lnTo>
                  <a:cubicBezTo>
                    <a:pt x="1427" y="2569"/>
                    <a:pt x="1711" y="2614"/>
                    <a:pt x="1998" y="2614"/>
                  </a:cubicBezTo>
                  <a:cubicBezTo>
                    <a:pt x="2316" y="2614"/>
                    <a:pt x="2638" y="2559"/>
                    <a:pt x="2934" y="2460"/>
                  </a:cubicBezTo>
                  <a:cubicBezTo>
                    <a:pt x="3438" y="2277"/>
                    <a:pt x="3896" y="1956"/>
                    <a:pt x="4171" y="1498"/>
                  </a:cubicBezTo>
                  <a:cubicBezTo>
                    <a:pt x="4202" y="1436"/>
                    <a:pt x="4230" y="1372"/>
                    <a:pt x="4254" y="1309"/>
                  </a:cubicBezTo>
                  <a:close/>
                  <a:moveTo>
                    <a:pt x="4143" y="0"/>
                  </a:moveTo>
                  <a:cubicBezTo>
                    <a:pt x="4112" y="0"/>
                    <a:pt x="4078" y="5"/>
                    <a:pt x="4043" y="12"/>
                  </a:cubicBezTo>
                  <a:lnTo>
                    <a:pt x="4043" y="12"/>
                  </a:lnTo>
                  <a:cubicBezTo>
                    <a:pt x="3788" y="32"/>
                    <a:pt x="3406" y="180"/>
                    <a:pt x="3438" y="306"/>
                  </a:cubicBezTo>
                  <a:cubicBezTo>
                    <a:pt x="3667" y="994"/>
                    <a:pt x="3438" y="1956"/>
                    <a:pt x="2704" y="2277"/>
                  </a:cubicBezTo>
                  <a:lnTo>
                    <a:pt x="2613" y="2277"/>
                  </a:lnTo>
                  <a:cubicBezTo>
                    <a:pt x="2567" y="2323"/>
                    <a:pt x="2475" y="2323"/>
                    <a:pt x="2429" y="2323"/>
                  </a:cubicBezTo>
                  <a:cubicBezTo>
                    <a:pt x="2246" y="2277"/>
                    <a:pt x="2063" y="2231"/>
                    <a:pt x="1925" y="2185"/>
                  </a:cubicBezTo>
                  <a:cubicBezTo>
                    <a:pt x="1559" y="2002"/>
                    <a:pt x="1284" y="1727"/>
                    <a:pt x="1100" y="1406"/>
                  </a:cubicBezTo>
                  <a:lnTo>
                    <a:pt x="1100" y="1406"/>
                  </a:lnTo>
                  <a:cubicBezTo>
                    <a:pt x="1100" y="1406"/>
                    <a:pt x="1100" y="1406"/>
                    <a:pt x="1100" y="1406"/>
                  </a:cubicBezTo>
                  <a:cubicBezTo>
                    <a:pt x="1082" y="1352"/>
                    <a:pt x="1022" y="1333"/>
                    <a:pt x="950" y="1333"/>
                  </a:cubicBezTo>
                  <a:cubicBezTo>
                    <a:pt x="838" y="1333"/>
                    <a:pt x="698" y="1378"/>
                    <a:pt x="642" y="1406"/>
                  </a:cubicBezTo>
                  <a:cubicBezTo>
                    <a:pt x="550" y="1452"/>
                    <a:pt x="275" y="1498"/>
                    <a:pt x="275" y="1635"/>
                  </a:cubicBezTo>
                  <a:cubicBezTo>
                    <a:pt x="0" y="3010"/>
                    <a:pt x="1146" y="4156"/>
                    <a:pt x="2521" y="4156"/>
                  </a:cubicBezTo>
                  <a:cubicBezTo>
                    <a:pt x="3804" y="4110"/>
                    <a:pt x="5133" y="3285"/>
                    <a:pt x="5225" y="1864"/>
                  </a:cubicBezTo>
                  <a:cubicBezTo>
                    <a:pt x="5225" y="1131"/>
                    <a:pt x="4858" y="444"/>
                    <a:pt x="4263" y="31"/>
                  </a:cubicBezTo>
                  <a:cubicBezTo>
                    <a:pt x="4230" y="9"/>
                    <a:pt x="4189" y="0"/>
                    <a:pt x="41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2" name="Google Shape;5952;p31"/>
            <p:cNvSpPr/>
            <p:nvPr/>
          </p:nvSpPr>
          <p:spPr>
            <a:xfrm>
              <a:off x="5700035" y="1086810"/>
              <a:ext cx="80722" cy="79893"/>
            </a:xfrm>
            <a:custGeom>
              <a:avLst/>
              <a:gdLst/>
              <a:ahLst/>
              <a:cxnLst/>
              <a:rect l="l" t="t" r="r" b="b"/>
              <a:pathLst>
                <a:path w="4768" h="4719" extrusionOk="0">
                  <a:moveTo>
                    <a:pt x="1992" y="639"/>
                  </a:moveTo>
                  <a:cubicBezTo>
                    <a:pt x="1833" y="832"/>
                    <a:pt x="1713" y="1052"/>
                    <a:pt x="1651" y="1282"/>
                  </a:cubicBezTo>
                  <a:cubicBezTo>
                    <a:pt x="1470" y="1823"/>
                    <a:pt x="1512" y="2321"/>
                    <a:pt x="1732" y="2817"/>
                  </a:cubicBezTo>
                  <a:lnTo>
                    <a:pt x="1732" y="2817"/>
                  </a:lnTo>
                  <a:cubicBezTo>
                    <a:pt x="1735" y="2825"/>
                    <a:pt x="1739" y="2832"/>
                    <a:pt x="1742" y="2840"/>
                  </a:cubicBezTo>
                  <a:cubicBezTo>
                    <a:pt x="1742" y="2840"/>
                    <a:pt x="1742" y="2840"/>
                    <a:pt x="1742" y="2840"/>
                  </a:cubicBezTo>
                  <a:lnTo>
                    <a:pt x="1742" y="2840"/>
                  </a:lnTo>
                  <a:cubicBezTo>
                    <a:pt x="1745" y="2844"/>
                    <a:pt x="1747" y="2849"/>
                    <a:pt x="1750" y="2853"/>
                  </a:cubicBezTo>
                  <a:lnTo>
                    <a:pt x="1750" y="2853"/>
                  </a:lnTo>
                  <a:cubicBezTo>
                    <a:pt x="2108" y="3494"/>
                    <a:pt x="2760" y="3839"/>
                    <a:pt x="3449" y="3874"/>
                  </a:cubicBezTo>
                  <a:lnTo>
                    <a:pt x="3449" y="3874"/>
                  </a:lnTo>
                  <a:cubicBezTo>
                    <a:pt x="3191" y="4048"/>
                    <a:pt x="2888" y="4136"/>
                    <a:pt x="2580" y="4136"/>
                  </a:cubicBezTo>
                  <a:cubicBezTo>
                    <a:pt x="2190" y="4136"/>
                    <a:pt x="1793" y="3995"/>
                    <a:pt x="1467" y="3711"/>
                  </a:cubicBezTo>
                  <a:cubicBezTo>
                    <a:pt x="780" y="3069"/>
                    <a:pt x="642" y="1923"/>
                    <a:pt x="1192" y="1190"/>
                  </a:cubicBezTo>
                  <a:cubicBezTo>
                    <a:pt x="1422" y="910"/>
                    <a:pt x="1694" y="728"/>
                    <a:pt x="1992" y="639"/>
                  </a:cubicBezTo>
                  <a:close/>
                  <a:moveTo>
                    <a:pt x="2566" y="0"/>
                  </a:moveTo>
                  <a:cubicBezTo>
                    <a:pt x="1288" y="0"/>
                    <a:pt x="42" y="985"/>
                    <a:pt x="1" y="2336"/>
                  </a:cubicBezTo>
                  <a:cubicBezTo>
                    <a:pt x="1" y="2977"/>
                    <a:pt x="230" y="3619"/>
                    <a:pt x="734" y="4077"/>
                  </a:cubicBezTo>
                  <a:cubicBezTo>
                    <a:pt x="1192" y="4535"/>
                    <a:pt x="1834" y="4719"/>
                    <a:pt x="2521" y="4719"/>
                  </a:cubicBezTo>
                  <a:cubicBezTo>
                    <a:pt x="3346" y="4673"/>
                    <a:pt x="4125" y="4215"/>
                    <a:pt x="4630" y="3527"/>
                  </a:cubicBezTo>
                  <a:cubicBezTo>
                    <a:pt x="4767" y="3321"/>
                    <a:pt x="4518" y="3218"/>
                    <a:pt x="4327" y="3218"/>
                  </a:cubicBezTo>
                  <a:cubicBezTo>
                    <a:pt x="4263" y="3218"/>
                    <a:pt x="4206" y="3229"/>
                    <a:pt x="4171" y="3252"/>
                  </a:cubicBezTo>
                  <a:cubicBezTo>
                    <a:pt x="4050" y="3287"/>
                    <a:pt x="3928" y="3303"/>
                    <a:pt x="3807" y="3303"/>
                  </a:cubicBezTo>
                  <a:cubicBezTo>
                    <a:pt x="3284" y="3303"/>
                    <a:pt x="2782" y="2994"/>
                    <a:pt x="2521" y="2473"/>
                  </a:cubicBezTo>
                  <a:cubicBezTo>
                    <a:pt x="2201" y="1832"/>
                    <a:pt x="2384" y="869"/>
                    <a:pt x="3071" y="548"/>
                  </a:cubicBezTo>
                  <a:cubicBezTo>
                    <a:pt x="3209" y="502"/>
                    <a:pt x="3300" y="365"/>
                    <a:pt x="3300" y="227"/>
                  </a:cubicBezTo>
                  <a:cubicBezTo>
                    <a:pt x="3300" y="90"/>
                    <a:pt x="3163" y="44"/>
                    <a:pt x="3026" y="44"/>
                  </a:cubicBezTo>
                  <a:cubicBezTo>
                    <a:pt x="2873" y="15"/>
                    <a:pt x="2719" y="0"/>
                    <a:pt x="256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3" name="Google Shape;5953;p31"/>
            <p:cNvSpPr/>
            <p:nvPr/>
          </p:nvSpPr>
          <p:spPr>
            <a:xfrm>
              <a:off x="5494432" y="1096341"/>
              <a:ext cx="90796" cy="74373"/>
            </a:xfrm>
            <a:custGeom>
              <a:avLst/>
              <a:gdLst/>
              <a:ahLst/>
              <a:cxnLst/>
              <a:rect l="l" t="t" r="r" b="b"/>
              <a:pathLst>
                <a:path w="5363" h="4393" extrusionOk="0">
                  <a:moveTo>
                    <a:pt x="2613" y="444"/>
                  </a:moveTo>
                  <a:cubicBezTo>
                    <a:pt x="2934" y="489"/>
                    <a:pt x="3255" y="581"/>
                    <a:pt x="3484" y="764"/>
                  </a:cubicBezTo>
                  <a:cubicBezTo>
                    <a:pt x="3856" y="1013"/>
                    <a:pt x="4121" y="1369"/>
                    <a:pt x="4264" y="1767"/>
                  </a:cubicBezTo>
                  <a:lnTo>
                    <a:pt x="4264" y="1767"/>
                  </a:lnTo>
                  <a:cubicBezTo>
                    <a:pt x="3967" y="1636"/>
                    <a:pt x="3640" y="1573"/>
                    <a:pt x="3310" y="1573"/>
                  </a:cubicBezTo>
                  <a:cubicBezTo>
                    <a:pt x="3010" y="1573"/>
                    <a:pt x="2710" y="1625"/>
                    <a:pt x="2430" y="1727"/>
                  </a:cubicBezTo>
                  <a:cubicBezTo>
                    <a:pt x="1800" y="1946"/>
                    <a:pt x="1301" y="2426"/>
                    <a:pt x="1080" y="3012"/>
                  </a:cubicBezTo>
                  <a:lnTo>
                    <a:pt x="1080" y="3012"/>
                  </a:lnTo>
                  <a:cubicBezTo>
                    <a:pt x="972" y="2736"/>
                    <a:pt x="926" y="2437"/>
                    <a:pt x="963" y="2139"/>
                  </a:cubicBezTo>
                  <a:cubicBezTo>
                    <a:pt x="1009" y="1498"/>
                    <a:pt x="1330" y="902"/>
                    <a:pt x="1926" y="581"/>
                  </a:cubicBezTo>
                  <a:cubicBezTo>
                    <a:pt x="2155" y="444"/>
                    <a:pt x="2338" y="444"/>
                    <a:pt x="2613" y="444"/>
                  </a:cubicBezTo>
                  <a:close/>
                  <a:moveTo>
                    <a:pt x="2838" y="0"/>
                  </a:moveTo>
                  <a:cubicBezTo>
                    <a:pt x="2332" y="0"/>
                    <a:pt x="1820" y="130"/>
                    <a:pt x="1376" y="352"/>
                  </a:cubicBezTo>
                  <a:cubicBezTo>
                    <a:pt x="1376" y="352"/>
                    <a:pt x="1376" y="352"/>
                    <a:pt x="1376" y="352"/>
                  </a:cubicBezTo>
                  <a:lnTo>
                    <a:pt x="1376" y="352"/>
                  </a:lnTo>
                  <a:cubicBezTo>
                    <a:pt x="1373" y="353"/>
                    <a:pt x="1370" y="355"/>
                    <a:pt x="1368" y="356"/>
                  </a:cubicBezTo>
                  <a:lnTo>
                    <a:pt x="1368" y="356"/>
                  </a:lnTo>
                  <a:cubicBezTo>
                    <a:pt x="684" y="724"/>
                    <a:pt x="184" y="1409"/>
                    <a:pt x="92" y="2185"/>
                  </a:cubicBezTo>
                  <a:cubicBezTo>
                    <a:pt x="1" y="3056"/>
                    <a:pt x="367" y="3835"/>
                    <a:pt x="1055" y="4339"/>
                  </a:cubicBezTo>
                  <a:cubicBezTo>
                    <a:pt x="1132" y="4378"/>
                    <a:pt x="1210" y="4392"/>
                    <a:pt x="1287" y="4392"/>
                  </a:cubicBezTo>
                  <a:cubicBezTo>
                    <a:pt x="1393" y="4392"/>
                    <a:pt x="1499" y="4366"/>
                    <a:pt x="1605" y="4339"/>
                  </a:cubicBezTo>
                  <a:cubicBezTo>
                    <a:pt x="1696" y="4293"/>
                    <a:pt x="1971" y="4202"/>
                    <a:pt x="1926" y="4064"/>
                  </a:cubicBezTo>
                  <a:cubicBezTo>
                    <a:pt x="1696" y="3331"/>
                    <a:pt x="1926" y="2414"/>
                    <a:pt x="2659" y="2093"/>
                  </a:cubicBezTo>
                  <a:cubicBezTo>
                    <a:pt x="2751" y="2048"/>
                    <a:pt x="2888" y="2002"/>
                    <a:pt x="3026" y="2002"/>
                  </a:cubicBezTo>
                  <a:cubicBezTo>
                    <a:pt x="3209" y="2048"/>
                    <a:pt x="3392" y="2048"/>
                    <a:pt x="3530" y="2139"/>
                  </a:cubicBezTo>
                  <a:cubicBezTo>
                    <a:pt x="3850" y="2277"/>
                    <a:pt x="4171" y="2552"/>
                    <a:pt x="4355" y="2918"/>
                  </a:cubicBezTo>
                  <a:cubicBezTo>
                    <a:pt x="4384" y="2993"/>
                    <a:pt x="4482" y="3024"/>
                    <a:pt x="4601" y="3024"/>
                  </a:cubicBezTo>
                  <a:cubicBezTo>
                    <a:pt x="4850" y="3024"/>
                    <a:pt x="5194" y="2890"/>
                    <a:pt x="5225" y="2735"/>
                  </a:cubicBezTo>
                  <a:cubicBezTo>
                    <a:pt x="5363" y="1727"/>
                    <a:pt x="4950" y="764"/>
                    <a:pt x="4080" y="306"/>
                  </a:cubicBezTo>
                  <a:cubicBezTo>
                    <a:pt x="3699" y="95"/>
                    <a:pt x="3270" y="0"/>
                    <a:pt x="28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4" name="Google Shape;5954;p31"/>
            <p:cNvSpPr/>
            <p:nvPr/>
          </p:nvSpPr>
          <p:spPr>
            <a:xfrm>
              <a:off x="5299122" y="1089569"/>
              <a:ext cx="85158" cy="76100"/>
            </a:xfrm>
            <a:custGeom>
              <a:avLst/>
              <a:gdLst/>
              <a:ahLst/>
              <a:cxnLst/>
              <a:rect l="l" t="t" r="r" b="b"/>
              <a:pathLst>
                <a:path w="5030" h="4495" extrusionOk="0">
                  <a:moveTo>
                    <a:pt x="2771" y="554"/>
                  </a:moveTo>
                  <a:lnTo>
                    <a:pt x="2771" y="554"/>
                  </a:lnTo>
                  <a:cubicBezTo>
                    <a:pt x="3501" y="922"/>
                    <a:pt x="3925" y="1730"/>
                    <a:pt x="3884" y="2539"/>
                  </a:cubicBezTo>
                  <a:cubicBezTo>
                    <a:pt x="3838" y="2998"/>
                    <a:pt x="3609" y="3456"/>
                    <a:pt x="3243" y="3777"/>
                  </a:cubicBezTo>
                  <a:cubicBezTo>
                    <a:pt x="3002" y="4017"/>
                    <a:pt x="2762" y="4152"/>
                    <a:pt x="2461" y="4152"/>
                  </a:cubicBezTo>
                  <a:cubicBezTo>
                    <a:pt x="2418" y="4152"/>
                    <a:pt x="2373" y="4149"/>
                    <a:pt x="2326" y="4143"/>
                  </a:cubicBezTo>
                  <a:cubicBezTo>
                    <a:pt x="1923" y="4110"/>
                    <a:pt x="1519" y="3928"/>
                    <a:pt x="1206" y="3653"/>
                  </a:cubicBezTo>
                  <a:lnTo>
                    <a:pt x="1206" y="3653"/>
                  </a:lnTo>
                  <a:cubicBezTo>
                    <a:pt x="1391" y="3619"/>
                    <a:pt x="1569" y="3566"/>
                    <a:pt x="1730" y="3502"/>
                  </a:cubicBezTo>
                  <a:cubicBezTo>
                    <a:pt x="2234" y="3318"/>
                    <a:pt x="2647" y="3043"/>
                    <a:pt x="2922" y="2585"/>
                  </a:cubicBezTo>
                  <a:cubicBezTo>
                    <a:pt x="3333" y="1934"/>
                    <a:pt x="3232" y="1129"/>
                    <a:pt x="2771" y="554"/>
                  </a:cubicBezTo>
                  <a:close/>
                  <a:moveTo>
                    <a:pt x="2462" y="1"/>
                  </a:moveTo>
                  <a:cubicBezTo>
                    <a:pt x="2270" y="1"/>
                    <a:pt x="2074" y="23"/>
                    <a:pt x="1868" y="64"/>
                  </a:cubicBezTo>
                  <a:cubicBezTo>
                    <a:pt x="1730" y="110"/>
                    <a:pt x="1593" y="156"/>
                    <a:pt x="1501" y="202"/>
                  </a:cubicBezTo>
                  <a:cubicBezTo>
                    <a:pt x="1455" y="248"/>
                    <a:pt x="1318" y="339"/>
                    <a:pt x="1409" y="385"/>
                  </a:cubicBezTo>
                  <a:cubicBezTo>
                    <a:pt x="2143" y="752"/>
                    <a:pt x="2509" y="1577"/>
                    <a:pt x="2280" y="2402"/>
                  </a:cubicBezTo>
                  <a:cubicBezTo>
                    <a:pt x="2143" y="2723"/>
                    <a:pt x="1959" y="3043"/>
                    <a:pt x="1638" y="3227"/>
                  </a:cubicBezTo>
                  <a:cubicBezTo>
                    <a:pt x="1512" y="3302"/>
                    <a:pt x="1372" y="3336"/>
                    <a:pt x="1226" y="3336"/>
                  </a:cubicBezTo>
                  <a:cubicBezTo>
                    <a:pt x="1107" y="3336"/>
                    <a:pt x="983" y="3314"/>
                    <a:pt x="859" y="3273"/>
                  </a:cubicBezTo>
                  <a:cubicBezTo>
                    <a:pt x="841" y="3267"/>
                    <a:pt x="813" y="3264"/>
                    <a:pt x="777" y="3264"/>
                  </a:cubicBezTo>
                  <a:cubicBezTo>
                    <a:pt x="543" y="3264"/>
                    <a:pt x="1" y="3388"/>
                    <a:pt x="80" y="3548"/>
                  </a:cubicBezTo>
                  <a:cubicBezTo>
                    <a:pt x="557" y="4193"/>
                    <a:pt x="1293" y="4495"/>
                    <a:pt x="2043" y="4495"/>
                  </a:cubicBezTo>
                  <a:cubicBezTo>
                    <a:pt x="2518" y="4495"/>
                    <a:pt x="3000" y="4374"/>
                    <a:pt x="3426" y="4143"/>
                  </a:cubicBezTo>
                  <a:cubicBezTo>
                    <a:pt x="4434" y="3639"/>
                    <a:pt x="5030" y="2402"/>
                    <a:pt x="4526" y="1302"/>
                  </a:cubicBezTo>
                  <a:cubicBezTo>
                    <a:pt x="4299" y="757"/>
                    <a:pt x="3803" y="303"/>
                    <a:pt x="3170" y="116"/>
                  </a:cubicBezTo>
                  <a:lnTo>
                    <a:pt x="3170" y="116"/>
                  </a:lnTo>
                  <a:cubicBezTo>
                    <a:pt x="3164" y="114"/>
                    <a:pt x="3158" y="112"/>
                    <a:pt x="3151" y="110"/>
                  </a:cubicBezTo>
                  <a:lnTo>
                    <a:pt x="3151" y="110"/>
                  </a:lnTo>
                  <a:cubicBezTo>
                    <a:pt x="3151" y="110"/>
                    <a:pt x="3151" y="110"/>
                    <a:pt x="3151" y="110"/>
                  </a:cubicBezTo>
                  <a:cubicBezTo>
                    <a:pt x="2924" y="35"/>
                    <a:pt x="2697" y="1"/>
                    <a:pt x="246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5" name="Google Shape;5955;p31"/>
            <p:cNvSpPr/>
            <p:nvPr/>
          </p:nvSpPr>
          <p:spPr>
            <a:xfrm>
              <a:off x="5095652" y="1089806"/>
              <a:ext cx="86140" cy="74577"/>
            </a:xfrm>
            <a:custGeom>
              <a:avLst/>
              <a:gdLst/>
              <a:ahLst/>
              <a:cxnLst/>
              <a:rect l="l" t="t" r="r" b="b"/>
              <a:pathLst>
                <a:path w="5088" h="4405" extrusionOk="0">
                  <a:moveTo>
                    <a:pt x="4143" y="1475"/>
                  </a:moveTo>
                  <a:cubicBezTo>
                    <a:pt x="4335" y="2036"/>
                    <a:pt x="4278" y="2675"/>
                    <a:pt x="3896" y="3167"/>
                  </a:cubicBezTo>
                  <a:cubicBezTo>
                    <a:pt x="3593" y="3570"/>
                    <a:pt x="3139" y="3779"/>
                    <a:pt x="2676" y="3779"/>
                  </a:cubicBezTo>
                  <a:cubicBezTo>
                    <a:pt x="2297" y="3779"/>
                    <a:pt x="1914" y="3639"/>
                    <a:pt x="1604" y="3350"/>
                  </a:cubicBezTo>
                  <a:cubicBezTo>
                    <a:pt x="1379" y="3166"/>
                    <a:pt x="1208" y="2926"/>
                    <a:pt x="1101" y="2661"/>
                  </a:cubicBezTo>
                  <a:lnTo>
                    <a:pt x="1101" y="2661"/>
                  </a:lnTo>
                  <a:cubicBezTo>
                    <a:pt x="1406" y="2798"/>
                    <a:pt x="1744" y="2868"/>
                    <a:pt x="2079" y="2868"/>
                  </a:cubicBezTo>
                  <a:cubicBezTo>
                    <a:pt x="2324" y="2868"/>
                    <a:pt x="2568" y="2830"/>
                    <a:pt x="2796" y="2754"/>
                  </a:cubicBezTo>
                  <a:cubicBezTo>
                    <a:pt x="3423" y="2536"/>
                    <a:pt x="3921" y="2058"/>
                    <a:pt x="4143" y="1475"/>
                  </a:cubicBezTo>
                  <a:close/>
                  <a:moveTo>
                    <a:pt x="3842" y="0"/>
                  </a:moveTo>
                  <a:cubicBezTo>
                    <a:pt x="3706" y="0"/>
                    <a:pt x="3568" y="40"/>
                    <a:pt x="3483" y="96"/>
                  </a:cubicBezTo>
                  <a:cubicBezTo>
                    <a:pt x="3460" y="112"/>
                    <a:pt x="3438" y="131"/>
                    <a:pt x="3418" y="153"/>
                  </a:cubicBezTo>
                  <a:lnTo>
                    <a:pt x="3418" y="153"/>
                  </a:lnTo>
                  <a:cubicBezTo>
                    <a:pt x="3344" y="224"/>
                    <a:pt x="3308" y="315"/>
                    <a:pt x="3346" y="417"/>
                  </a:cubicBezTo>
                  <a:cubicBezTo>
                    <a:pt x="3575" y="1105"/>
                    <a:pt x="3300" y="1929"/>
                    <a:pt x="2612" y="2204"/>
                  </a:cubicBezTo>
                  <a:cubicBezTo>
                    <a:pt x="2489" y="2246"/>
                    <a:pt x="2356" y="2268"/>
                    <a:pt x="2222" y="2268"/>
                  </a:cubicBezTo>
                  <a:cubicBezTo>
                    <a:pt x="2058" y="2268"/>
                    <a:pt x="1893" y="2234"/>
                    <a:pt x="1742" y="2159"/>
                  </a:cubicBezTo>
                  <a:cubicBezTo>
                    <a:pt x="1421" y="2067"/>
                    <a:pt x="1146" y="1792"/>
                    <a:pt x="1008" y="1517"/>
                  </a:cubicBezTo>
                  <a:cubicBezTo>
                    <a:pt x="932" y="1383"/>
                    <a:pt x="783" y="1321"/>
                    <a:pt x="629" y="1321"/>
                  </a:cubicBezTo>
                  <a:cubicBezTo>
                    <a:pt x="415" y="1321"/>
                    <a:pt x="191" y="1441"/>
                    <a:pt x="138" y="1655"/>
                  </a:cubicBezTo>
                  <a:cubicBezTo>
                    <a:pt x="0" y="2388"/>
                    <a:pt x="229" y="3167"/>
                    <a:pt x="779" y="3671"/>
                  </a:cubicBezTo>
                  <a:cubicBezTo>
                    <a:pt x="1238" y="4129"/>
                    <a:pt x="1879" y="4404"/>
                    <a:pt x="2521" y="4404"/>
                  </a:cubicBezTo>
                  <a:cubicBezTo>
                    <a:pt x="3850" y="4404"/>
                    <a:pt x="5087" y="3350"/>
                    <a:pt x="5087" y="1975"/>
                  </a:cubicBezTo>
                  <a:cubicBezTo>
                    <a:pt x="5087" y="1196"/>
                    <a:pt x="4721" y="509"/>
                    <a:pt x="4079" y="50"/>
                  </a:cubicBezTo>
                  <a:cubicBezTo>
                    <a:pt x="4009" y="15"/>
                    <a:pt x="3926" y="0"/>
                    <a:pt x="384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6" name="Google Shape;5956;p31"/>
            <p:cNvSpPr/>
            <p:nvPr/>
          </p:nvSpPr>
          <p:spPr>
            <a:xfrm>
              <a:off x="4900139" y="1089028"/>
              <a:ext cx="79927" cy="7547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7" name="Google Shape;5957;p31"/>
            <p:cNvSpPr/>
            <p:nvPr/>
          </p:nvSpPr>
          <p:spPr>
            <a:xfrm>
              <a:off x="4694535" y="1096663"/>
              <a:ext cx="91557" cy="73815"/>
            </a:xfrm>
            <a:custGeom>
              <a:avLst/>
              <a:gdLst/>
              <a:ahLst/>
              <a:cxnLst/>
              <a:rect l="l" t="t" r="r" b="b"/>
              <a:pathLst>
                <a:path w="5408" h="4360" extrusionOk="0">
                  <a:moveTo>
                    <a:pt x="2612" y="379"/>
                  </a:moveTo>
                  <a:cubicBezTo>
                    <a:pt x="2933" y="425"/>
                    <a:pt x="3254" y="562"/>
                    <a:pt x="3529" y="745"/>
                  </a:cubicBezTo>
                  <a:cubicBezTo>
                    <a:pt x="3883" y="998"/>
                    <a:pt x="4153" y="1362"/>
                    <a:pt x="4293" y="1777"/>
                  </a:cubicBezTo>
                  <a:lnTo>
                    <a:pt x="4293" y="1777"/>
                  </a:lnTo>
                  <a:cubicBezTo>
                    <a:pt x="4006" y="1650"/>
                    <a:pt x="3688" y="1591"/>
                    <a:pt x="3371" y="1591"/>
                  </a:cubicBezTo>
                  <a:cubicBezTo>
                    <a:pt x="3063" y="1591"/>
                    <a:pt x="2755" y="1647"/>
                    <a:pt x="2475" y="1754"/>
                  </a:cubicBezTo>
                  <a:cubicBezTo>
                    <a:pt x="1851" y="1971"/>
                    <a:pt x="1340" y="2428"/>
                    <a:pt x="1102" y="2994"/>
                  </a:cubicBezTo>
                  <a:lnTo>
                    <a:pt x="1102" y="2994"/>
                  </a:lnTo>
                  <a:cubicBezTo>
                    <a:pt x="993" y="2717"/>
                    <a:pt x="944" y="2419"/>
                    <a:pt x="962" y="2120"/>
                  </a:cubicBezTo>
                  <a:cubicBezTo>
                    <a:pt x="1007" y="1496"/>
                    <a:pt x="1355" y="873"/>
                    <a:pt x="1880" y="544"/>
                  </a:cubicBezTo>
                  <a:lnTo>
                    <a:pt x="1880" y="544"/>
                  </a:lnTo>
                  <a:cubicBezTo>
                    <a:pt x="1896" y="535"/>
                    <a:pt x="1911" y="525"/>
                    <a:pt x="1925" y="516"/>
                  </a:cubicBezTo>
                  <a:lnTo>
                    <a:pt x="1925" y="516"/>
                  </a:lnTo>
                  <a:cubicBezTo>
                    <a:pt x="1925" y="516"/>
                    <a:pt x="1925" y="516"/>
                    <a:pt x="1925" y="516"/>
                  </a:cubicBezTo>
                  <a:cubicBezTo>
                    <a:pt x="1938" y="510"/>
                    <a:pt x="1953" y="501"/>
                    <a:pt x="1969" y="491"/>
                  </a:cubicBezTo>
                  <a:lnTo>
                    <a:pt x="1969" y="491"/>
                  </a:lnTo>
                  <a:cubicBezTo>
                    <a:pt x="2178" y="379"/>
                    <a:pt x="2355" y="379"/>
                    <a:pt x="2612" y="379"/>
                  </a:cubicBezTo>
                  <a:close/>
                  <a:moveTo>
                    <a:pt x="2935" y="1"/>
                  </a:moveTo>
                  <a:cubicBezTo>
                    <a:pt x="2473" y="1"/>
                    <a:pt x="2012" y="113"/>
                    <a:pt x="1590" y="299"/>
                  </a:cubicBezTo>
                  <a:lnTo>
                    <a:pt x="1590" y="299"/>
                  </a:lnTo>
                  <a:cubicBezTo>
                    <a:pt x="1523" y="322"/>
                    <a:pt x="1463" y="350"/>
                    <a:pt x="1421" y="379"/>
                  </a:cubicBezTo>
                  <a:cubicBezTo>
                    <a:pt x="1421" y="379"/>
                    <a:pt x="1421" y="379"/>
                    <a:pt x="1421" y="379"/>
                  </a:cubicBezTo>
                  <a:lnTo>
                    <a:pt x="1421" y="379"/>
                  </a:lnTo>
                  <a:cubicBezTo>
                    <a:pt x="1413" y="382"/>
                    <a:pt x="1405" y="387"/>
                    <a:pt x="1397" y="392"/>
                  </a:cubicBezTo>
                  <a:lnTo>
                    <a:pt x="1397" y="392"/>
                  </a:lnTo>
                  <a:cubicBezTo>
                    <a:pt x="721" y="760"/>
                    <a:pt x="182" y="1397"/>
                    <a:pt x="92" y="2212"/>
                  </a:cubicBezTo>
                  <a:cubicBezTo>
                    <a:pt x="0" y="3037"/>
                    <a:pt x="413" y="3816"/>
                    <a:pt x="1100" y="4320"/>
                  </a:cubicBezTo>
                  <a:cubicBezTo>
                    <a:pt x="1143" y="4349"/>
                    <a:pt x="1194" y="4359"/>
                    <a:pt x="1249" y="4359"/>
                  </a:cubicBezTo>
                  <a:cubicBezTo>
                    <a:pt x="1371" y="4359"/>
                    <a:pt x="1509" y="4306"/>
                    <a:pt x="1604" y="4274"/>
                  </a:cubicBezTo>
                  <a:cubicBezTo>
                    <a:pt x="1696" y="4274"/>
                    <a:pt x="1971" y="4183"/>
                    <a:pt x="1925" y="4045"/>
                  </a:cubicBezTo>
                  <a:cubicBezTo>
                    <a:pt x="1921" y="4031"/>
                    <a:pt x="1916" y="4017"/>
                    <a:pt x="1912" y="4003"/>
                  </a:cubicBezTo>
                  <a:lnTo>
                    <a:pt x="1912" y="4003"/>
                  </a:lnTo>
                  <a:cubicBezTo>
                    <a:pt x="1916" y="4002"/>
                    <a:pt x="1921" y="4000"/>
                    <a:pt x="1925" y="3999"/>
                  </a:cubicBezTo>
                  <a:cubicBezTo>
                    <a:pt x="1919" y="3996"/>
                    <a:pt x="1914" y="3992"/>
                    <a:pt x="1908" y="3988"/>
                  </a:cubicBezTo>
                  <a:lnTo>
                    <a:pt x="1908" y="3988"/>
                  </a:lnTo>
                  <a:cubicBezTo>
                    <a:pt x="1708" y="3263"/>
                    <a:pt x="1944" y="2341"/>
                    <a:pt x="2658" y="2029"/>
                  </a:cubicBezTo>
                  <a:cubicBezTo>
                    <a:pt x="2796" y="1983"/>
                    <a:pt x="2842" y="1983"/>
                    <a:pt x="3025" y="1983"/>
                  </a:cubicBezTo>
                  <a:cubicBezTo>
                    <a:pt x="3208" y="1983"/>
                    <a:pt x="3391" y="2029"/>
                    <a:pt x="3529" y="2074"/>
                  </a:cubicBezTo>
                  <a:cubicBezTo>
                    <a:pt x="3896" y="2258"/>
                    <a:pt x="4216" y="2533"/>
                    <a:pt x="4354" y="2899"/>
                  </a:cubicBezTo>
                  <a:cubicBezTo>
                    <a:pt x="4381" y="2953"/>
                    <a:pt x="4463" y="2975"/>
                    <a:pt x="4566" y="2975"/>
                  </a:cubicBezTo>
                  <a:cubicBezTo>
                    <a:pt x="4816" y="2975"/>
                    <a:pt x="5192" y="2846"/>
                    <a:pt x="5225" y="2716"/>
                  </a:cubicBezTo>
                  <a:cubicBezTo>
                    <a:pt x="5408" y="1754"/>
                    <a:pt x="4996" y="745"/>
                    <a:pt x="4125" y="287"/>
                  </a:cubicBezTo>
                  <a:cubicBezTo>
                    <a:pt x="3745" y="87"/>
                    <a:pt x="3340" y="1"/>
                    <a:pt x="29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8" name="Google Shape;5958;p31"/>
            <p:cNvSpPr/>
            <p:nvPr/>
          </p:nvSpPr>
          <p:spPr>
            <a:xfrm>
              <a:off x="4499310" y="1089569"/>
              <a:ext cx="85073" cy="76100"/>
            </a:xfrm>
            <a:custGeom>
              <a:avLst/>
              <a:gdLst/>
              <a:ahLst/>
              <a:cxnLst/>
              <a:rect l="l" t="t" r="r" b="b"/>
              <a:pathLst>
                <a:path w="5025" h="4495" extrusionOk="0">
                  <a:moveTo>
                    <a:pt x="2792" y="563"/>
                  </a:moveTo>
                  <a:lnTo>
                    <a:pt x="2792" y="563"/>
                  </a:lnTo>
                  <a:cubicBezTo>
                    <a:pt x="3502" y="953"/>
                    <a:pt x="3960" y="1728"/>
                    <a:pt x="3878" y="2539"/>
                  </a:cubicBezTo>
                  <a:cubicBezTo>
                    <a:pt x="3833" y="2998"/>
                    <a:pt x="3603" y="3456"/>
                    <a:pt x="3283" y="3777"/>
                  </a:cubicBezTo>
                  <a:cubicBezTo>
                    <a:pt x="3043" y="4017"/>
                    <a:pt x="2803" y="4152"/>
                    <a:pt x="2502" y="4152"/>
                  </a:cubicBezTo>
                  <a:cubicBezTo>
                    <a:pt x="2458" y="4152"/>
                    <a:pt x="2413" y="4149"/>
                    <a:pt x="2366" y="4143"/>
                  </a:cubicBezTo>
                  <a:cubicBezTo>
                    <a:pt x="1933" y="4110"/>
                    <a:pt x="1548" y="3931"/>
                    <a:pt x="1247" y="3660"/>
                  </a:cubicBezTo>
                  <a:lnTo>
                    <a:pt x="1247" y="3660"/>
                  </a:lnTo>
                  <a:cubicBezTo>
                    <a:pt x="1935" y="3544"/>
                    <a:pt x="2604" y="3152"/>
                    <a:pt x="2962" y="2585"/>
                  </a:cubicBezTo>
                  <a:cubicBezTo>
                    <a:pt x="3337" y="1937"/>
                    <a:pt x="3230" y="1138"/>
                    <a:pt x="2792" y="563"/>
                  </a:cubicBezTo>
                  <a:close/>
                  <a:moveTo>
                    <a:pt x="2483" y="1"/>
                  </a:moveTo>
                  <a:cubicBezTo>
                    <a:pt x="2288" y="1"/>
                    <a:pt x="2093" y="23"/>
                    <a:pt x="1908" y="64"/>
                  </a:cubicBezTo>
                  <a:cubicBezTo>
                    <a:pt x="1770" y="110"/>
                    <a:pt x="1633" y="110"/>
                    <a:pt x="1495" y="202"/>
                  </a:cubicBezTo>
                  <a:cubicBezTo>
                    <a:pt x="1449" y="248"/>
                    <a:pt x="1358" y="339"/>
                    <a:pt x="1449" y="385"/>
                  </a:cubicBezTo>
                  <a:cubicBezTo>
                    <a:pt x="2137" y="752"/>
                    <a:pt x="2549" y="1577"/>
                    <a:pt x="2274" y="2402"/>
                  </a:cubicBezTo>
                  <a:cubicBezTo>
                    <a:pt x="2183" y="2723"/>
                    <a:pt x="1954" y="3043"/>
                    <a:pt x="1633" y="3227"/>
                  </a:cubicBezTo>
                  <a:cubicBezTo>
                    <a:pt x="1507" y="3302"/>
                    <a:pt x="1367" y="3336"/>
                    <a:pt x="1220" y="3336"/>
                  </a:cubicBezTo>
                  <a:cubicBezTo>
                    <a:pt x="1101" y="3336"/>
                    <a:pt x="977" y="3314"/>
                    <a:pt x="854" y="3273"/>
                  </a:cubicBezTo>
                  <a:cubicBezTo>
                    <a:pt x="842" y="3267"/>
                    <a:pt x="818" y="3264"/>
                    <a:pt x="786" y="3264"/>
                  </a:cubicBezTo>
                  <a:cubicBezTo>
                    <a:pt x="573" y="3264"/>
                    <a:pt x="1" y="3388"/>
                    <a:pt x="120" y="3548"/>
                  </a:cubicBezTo>
                  <a:cubicBezTo>
                    <a:pt x="570" y="4193"/>
                    <a:pt x="1294" y="4495"/>
                    <a:pt x="2051" y="4495"/>
                  </a:cubicBezTo>
                  <a:cubicBezTo>
                    <a:pt x="2530" y="4495"/>
                    <a:pt x="3022" y="4374"/>
                    <a:pt x="3466" y="4143"/>
                  </a:cubicBezTo>
                  <a:cubicBezTo>
                    <a:pt x="4474" y="3639"/>
                    <a:pt x="5024" y="2402"/>
                    <a:pt x="4566" y="1302"/>
                  </a:cubicBezTo>
                  <a:cubicBezTo>
                    <a:pt x="4295" y="760"/>
                    <a:pt x="3802" y="307"/>
                    <a:pt x="3218" y="119"/>
                  </a:cubicBezTo>
                  <a:lnTo>
                    <a:pt x="3218" y="119"/>
                  </a:lnTo>
                  <a:cubicBezTo>
                    <a:pt x="3210" y="116"/>
                    <a:pt x="3201" y="113"/>
                    <a:pt x="3191" y="110"/>
                  </a:cubicBezTo>
                  <a:lnTo>
                    <a:pt x="3191" y="110"/>
                  </a:lnTo>
                  <a:cubicBezTo>
                    <a:pt x="3191" y="110"/>
                    <a:pt x="3191" y="110"/>
                    <a:pt x="3191" y="110"/>
                  </a:cubicBezTo>
                  <a:cubicBezTo>
                    <a:pt x="2964" y="35"/>
                    <a:pt x="2723" y="1"/>
                    <a:pt x="24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9" name="Google Shape;5959;p31"/>
            <p:cNvSpPr/>
            <p:nvPr/>
          </p:nvSpPr>
          <p:spPr>
            <a:xfrm>
              <a:off x="4296517" y="1089248"/>
              <a:ext cx="86140" cy="75135"/>
            </a:xfrm>
            <a:custGeom>
              <a:avLst/>
              <a:gdLst/>
              <a:ahLst/>
              <a:cxnLst/>
              <a:rect l="l" t="t" r="r" b="b"/>
              <a:pathLst>
                <a:path w="5088" h="4438" extrusionOk="0">
                  <a:moveTo>
                    <a:pt x="4118" y="1497"/>
                  </a:moveTo>
                  <a:cubicBezTo>
                    <a:pt x="4314" y="2042"/>
                    <a:pt x="4253" y="2678"/>
                    <a:pt x="3896" y="3200"/>
                  </a:cubicBezTo>
                  <a:cubicBezTo>
                    <a:pt x="3572" y="3598"/>
                    <a:pt x="3127" y="3794"/>
                    <a:pt x="2670" y="3794"/>
                  </a:cubicBezTo>
                  <a:cubicBezTo>
                    <a:pt x="2286" y="3794"/>
                    <a:pt x="1893" y="3655"/>
                    <a:pt x="1558" y="3383"/>
                  </a:cubicBezTo>
                  <a:cubicBezTo>
                    <a:pt x="1336" y="3201"/>
                    <a:pt x="1176" y="2965"/>
                    <a:pt x="1074" y="2703"/>
                  </a:cubicBezTo>
                  <a:lnTo>
                    <a:pt x="1074" y="2703"/>
                  </a:lnTo>
                  <a:cubicBezTo>
                    <a:pt x="1371" y="2845"/>
                    <a:pt x="1702" y="2920"/>
                    <a:pt x="2038" y="2920"/>
                  </a:cubicBezTo>
                  <a:cubicBezTo>
                    <a:pt x="2293" y="2920"/>
                    <a:pt x="2550" y="2877"/>
                    <a:pt x="2796" y="2787"/>
                  </a:cubicBezTo>
                  <a:cubicBezTo>
                    <a:pt x="3427" y="2568"/>
                    <a:pt x="3911" y="2085"/>
                    <a:pt x="4118" y="1497"/>
                  </a:cubicBezTo>
                  <a:close/>
                  <a:moveTo>
                    <a:pt x="3786" y="0"/>
                  </a:moveTo>
                  <a:cubicBezTo>
                    <a:pt x="3760" y="0"/>
                    <a:pt x="3734" y="3"/>
                    <a:pt x="3709" y="7"/>
                  </a:cubicBezTo>
                  <a:lnTo>
                    <a:pt x="3709" y="7"/>
                  </a:lnTo>
                  <a:cubicBezTo>
                    <a:pt x="3477" y="32"/>
                    <a:pt x="3248" y="192"/>
                    <a:pt x="3290" y="411"/>
                  </a:cubicBezTo>
                  <a:lnTo>
                    <a:pt x="3290" y="411"/>
                  </a:lnTo>
                  <a:cubicBezTo>
                    <a:pt x="3292" y="442"/>
                    <a:pt x="3300" y="474"/>
                    <a:pt x="3317" y="503"/>
                  </a:cubicBezTo>
                  <a:lnTo>
                    <a:pt x="3317" y="503"/>
                  </a:lnTo>
                  <a:cubicBezTo>
                    <a:pt x="3515" y="1177"/>
                    <a:pt x="3237" y="1924"/>
                    <a:pt x="2567" y="2192"/>
                  </a:cubicBezTo>
                  <a:cubicBezTo>
                    <a:pt x="2452" y="2260"/>
                    <a:pt x="2315" y="2295"/>
                    <a:pt x="2166" y="2295"/>
                  </a:cubicBezTo>
                  <a:cubicBezTo>
                    <a:pt x="2017" y="2295"/>
                    <a:pt x="1856" y="2260"/>
                    <a:pt x="1696" y="2192"/>
                  </a:cubicBezTo>
                  <a:cubicBezTo>
                    <a:pt x="1421" y="2100"/>
                    <a:pt x="1100" y="1825"/>
                    <a:pt x="963" y="1550"/>
                  </a:cubicBezTo>
                  <a:cubicBezTo>
                    <a:pt x="888" y="1400"/>
                    <a:pt x="744" y="1334"/>
                    <a:pt x="596" y="1334"/>
                  </a:cubicBezTo>
                  <a:cubicBezTo>
                    <a:pt x="384" y="1334"/>
                    <a:pt x="165" y="1471"/>
                    <a:pt x="138" y="1688"/>
                  </a:cubicBezTo>
                  <a:cubicBezTo>
                    <a:pt x="0" y="2421"/>
                    <a:pt x="229" y="3200"/>
                    <a:pt x="734" y="3704"/>
                  </a:cubicBezTo>
                  <a:cubicBezTo>
                    <a:pt x="1238" y="4208"/>
                    <a:pt x="1833" y="4437"/>
                    <a:pt x="2521" y="4437"/>
                  </a:cubicBezTo>
                  <a:cubicBezTo>
                    <a:pt x="3850" y="4437"/>
                    <a:pt x="5087" y="3383"/>
                    <a:pt x="5087" y="2054"/>
                  </a:cubicBezTo>
                  <a:cubicBezTo>
                    <a:pt x="5087" y="1229"/>
                    <a:pt x="4675" y="496"/>
                    <a:pt x="4033" y="83"/>
                  </a:cubicBezTo>
                  <a:cubicBezTo>
                    <a:pt x="3957" y="26"/>
                    <a:pt x="3872" y="0"/>
                    <a:pt x="37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0" name="Google Shape;5960;p31"/>
            <p:cNvSpPr/>
            <p:nvPr/>
          </p:nvSpPr>
          <p:spPr>
            <a:xfrm>
              <a:off x="4170819" y="1230049"/>
              <a:ext cx="84193" cy="77184"/>
            </a:xfrm>
            <a:custGeom>
              <a:avLst/>
              <a:gdLst/>
              <a:ahLst/>
              <a:cxnLst/>
              <a:rect l="l" t="t" r="r" b="b"/>
              <a:pathLst>
                <a:path w="4973" h="4559" extrusionOk="0">
                  <a:moveTo>
                    <a:pt x="2504" y="445"/>
                  </a:moveTo>
                  <a:cubicBezTo>
                    <a:pt x="2657" y="445"/>
                    <a:pt x="2815" y="471"/>
                    <a:pt x="2980" y="520"/>
                  </a:cubicBezTo>
                  <a:cubicBezTo>
                    <a:pt x="3236" y="597"/>
                    <a:pt x="3449" y="717"/>
                    <a:pt x="3635" y="871"/>
                  </a:cubicBezTo>
                  <a:lnTo>
                    <a:pt x="3635" y="871"/>
                  </a:lnTo>
                  <a:cubicBezTo>
                    <a:pt x="2945" y="995"/>
                    <a:pt x="2296" y="1396"/>
                    <a:pt x="1971" y="1987"/>
                  </a:cubicBezTo>
                  <a:cubicBezTo>
                    <a:pt x="1606" y="2651"/>
                    <a:pt x="1698" y="3436"/>
                    <a:pt x="2143" y="3992"/>
                  </a:cubicBezTo>
                  <a:lnTo>
                    <a:pt x="2143" y="3992"/>
                  </a:lnTo>
                  <a:cubicBezTo>
                    <a:pt x="1468" y="3650"/>
                    <a:pt x="992" y="2864"/>
                    <a:pt x="1055" y="2078"/>
                  </a:cubicBezTo>
                  <a:cubicBezTo>
                    <a:pt x="1101" y="1574"/>
                    <a:pt x="1330" y="1024"/>
                    <a:pt x="1742" y="703"/>
                  </a:cubicBezTo>
                  <a:cubicBezTo>
                    <a:pt x="1977" y="527"/>
                    <a:pt x="2231" y="445"/>
                    <a:pt x="2504" y="445"/>
                  </a:cubicBezTo>
                  <a:close/>
                  <a:moveTo>
                    <a:pt x="2900" y="1"/>
                  </a:moveTo>
                  <a:cubicBezTo>
                    <a:pt x="1990" y="1"/>
                    <a:pt x="1049" y="424"/>
                    <a:pt x="551" y="1207"/>
                  </a:cubicBezTo>
                  <a:cubicBezTo>
                    <a:pt x="1" y="2124"/>
                    <a:pt x="138" y="3316"/>
                    <a:pt x="963" y="4049"/>
                  </a:cubicBezTo>
                  <a:cubicBezTo>
                    <a:pt x="1413" y="4395"/>
                    <a:pt x="1967" y="4558"/>
                    <a:pt x="2528" y="4558"/>
                  </a:cubicBezTo>
                  <a:cubicBezTo>
                    <a:pt x="2709" y="4558"/>
                    <a:pt x="2892" y="4541"/>
                    <a:pt x="3071" y="4507"/>
                  </a:cubicBezTo>
                  <a:cubicBezTo>
                    <a:pt x="3163" y="4507"/>
                    <a:pt x="3759" y="4278"/>
                    <a:pt x="3438" y="4141"/>
                  </a:cubicBezTo>
                  <a:cubicBezTo>
                    <a:pt x="2751" y="3774"/>
                    <a:pt x="2384" y="2903"/>
                    <a:pt x="2659" y="2170"/>
                  </a:cubicBezTo>
                  <a:cubicBezTo>
                    <a:pt x="2751" y="1849"/>
                    <a:pt x="2980" y="1528"/>
                    <a:pt x="3255" y="1391"/>
                  </a:cubicBezTo>
                  <a:cubicBezTo>
                    <a:pt x="3392" y="1299"/>
                    <a:pt x="3484" y="1253"/>
                    <a:pt x="3621" y="1253"/>
                  </a:cubicBezTo>
                  <a:cubicBezTo>
                    <a:pt x="3759" y="1253"/>
                    <a:pt x="3942" y="1253"/>
                    <a:pt x="4080" y="1345"/>
                  </a:cubicBezTo>
                  <a:cubicBezTo>
                    <a:pt x="4103" y="1351"/>
                    <a:pt x="4135" y="1354"/>
                    <a:pt x="4173" y="1354"/>
                  </a:cubicBezTo>
                  <a:cubicBezTo>
                    <a:pt x="4434" y="1354"/>
                    <a:pt x="4973" y="1218"/>
                    <a:pt x="4813" y="978"/>
                  </a:cubicBezTo>
                  <a:cubicBezTo>
                    <a:pt x="4538" y="566"/>
                    <a:pt x="4126" y="291"/>
                    <a:pt x="3667" y="107"/>
                  </a:cubicBezTo>
                  <a:cubicBezTo>
                    <a:pt x="3421" y="36"/>
                    <a:pt x="3162" y="1"/>
                    <a:pt x="29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1" name="Google Shape;5961;p31"/>
            <p:cNvSpPr/>
            <p:nvPr/>
          </p:nvSpPr>
          <p:spPr>
            <a:xfrm>
              <a:off x="4370226" y="1234315"/>
              <a:ext cx="87680" cy="71394"/>
            </a:xfrm>
            <a:custGeom>
              <a:avLst/>
              <a:gdLst/>
              <a:ahLst/>
              <a:cxnLst/>
              <a:rect l="l" t="t" r="r" b="b"/>
              <a:pathLst>
                <a:path w="5179" h="4217" extrusionOk="0">
                  <a:moveTo>
                    <a:pt x="2521" y="405"/>
                  </a:moveTo>
                  <a:cubicBezTo>
                    <a:pt x="2796" y="451"/>
                    <a:pt x="3117" y="543"/>
                    <a:pt x="3346" y="726"/>
                  </a:cubicBezTo>
                  <a:cubicBezTo>
                    <a:pt x="3688" y="971"/>
                    <a:pt x="3939" y="1307"/>
                    <a:pt x="4078" y="1685"/>
                  </a:cubicBezTo>
                  <a:lnTo>
                    <a:pt x="4078" y="1685"/>
                  </a:lnTo>
                  <a:cubicBezTo>
                    <a:pt x="3815" y="1577"/>
                    <a:pt x="3525" y="1524"/>
                    <a:pt x="3232" y="1524"/>
                  </a:cubicBezTo>
                  <a:cubicBezTo>
                    <a:pt x="2928" y="1524"/>
                    <a:pt x="2621" y="1581"/>
                    <a:pt x="2337" y="1689"/>
                  </a:cubicBezTo>
                  <a:cubicBezTo>
                    <a:pt x="1741" y="1878"/>
                    <a:pt x="1257" y="2325"/>
                    <a:pt x="1037" y="2876"/>
                  </a:cubicBezTo>
                  <a:lnTo>
                    <a:pt x="1037" y="2876"/>
                  </a:lnTo>
                  <a:cubicBezTo>
                    <a:pt x="940" y="2615"/>
                    <a:pt x="898" y="2335"/>
                    <a:pt x="917" y="2055"/>
                  </a:cubicBezTo>
                  <a:cubicBezTo>
                    <a:pt x="963" y="1414"/>
                    <a:pt x="1283" y="818"/>
                    <a:pt x="1833" y="543"/>
                  </a:cubicBezTo>
                  <a:cubicBezTo>
                    <a:pt x="1840" y="540"/>
                    <a:pt x="1847" y="536"/>
                    <a:pt x="1854" y="531"/>
                  </a:cubicBezTo>
                  <a:lnTo>
                    <a:pt x="1854" y="531"/>
                  </a:lnTo>
                  <a:cubicBezTo>
                    <a:pt x="2074" y="405"/>
                    <a:pt x="2254" y="405"/>
                    <a:pt x="2521" y="405"/>
                  </a:cubicBezTo>
                  <a:close/>
                  <a:moveTo>
                    <a:pt x="2760" y="1"/>
                  </a:moveTo>
                  <a:cubicBezTo>
                    <a:pt x="2328" y="1"/>
                    <a:pt x="1890" y="100"/>
                    <a:pt x="1498" y="277"/>
                  </a:cubicBezTo>
                  <a:lnTo>
                    <a:pt x="1498" y="277"/>
                  </a:lnTo>
                  <a:cubicBezTo>
                    <a:pt x="1433" y="300"/>
                    <a:pt x="1374" y="330"/>
                    <a:pt x="1329" y="360"/>
                  </a:cubicBezTo>
                  <a:cubicBezTo>
                    <a:pt x="1329" y="360"/>
                    <a:pt x="1329" y="360"/>
                    <a:pt x="1329" y="360"/>
                  </a:cubicBezTo>
                  <a:lnTo>
                    <a:pt x="1329" y="360"/>
                  </a:lnTo>
                  <a:cubicBezTo>
                    <a:pt x="1319" y="365"/>
                    <a:pt x="1308" y="371"/>
                    <a:pt x="1298" y="378"/>
                  </a:cubicBezTo>
                  <a:lnTo>
                    <a:pt x="1298" y="378"/>
                  </a:lnTo>
                  <a:cubicBezTo>
                    <a:pt x="671" y="747"/>
                    <a:pt x="182" y="1380"/>
                    <a:pt x="92" y="2101"/>
                  </a:cubicBezTo>
                  <a:cubicBezTo>
                    <a:pt x="0" y="2926"/>
                    <a:pt x="367" y="3705"/>
                    <a:pt x="1008" y="4163"/>
                  </a:cubicBezTo>
                  <a:cubicBezTo>
                    <a:pt x="1066" y="4202"/>
                    <a:pt x="1141" y="4216"/>
                    <a:pt x="1218" y="4216"/>
                  </a:cubicBezTo>
                  <a:cubicBezTo>
                    <a:pt x="1323" y="4216"/>
                    <a:pt x="1433" y="4190"/>
                    <a:pt x="1513" y="4163"/>
                  </a:cubicBezTo>
                  <a:cubicBezTo>
                    <a:pt x="1604" y="4118"/>
                    <a:pt x="1879" y="4026"/>
                    <a:pt x="1833" y="3889"/>
                  </a:cubicBezTo>
                  <a:cubicBezTo>
                    <a:pt x="1604" y="3201"/>
                    <a:pt x="1833" y="2284"/>
                    <a:pt x="2521" y="2009"/>
                  </a:cubicBezTo>
                  <a:cubicBezTo>
                    <a:pt x="2567" y="1964"/>
                    <a:pt x="2658" y="1964"/>
                    <a:pt x="2658" y="1964"/>
                  </a:cubicBezTo>
                  <a:cubicBezTo>
                    <a:pt x="2750" y="1918"/>
                    <a:pt x="2842" y="1918"/>
                    <a:pt x="2933" y="1918"/>
                  </a:cubicBezTo>
                  <a:cubicBezTo>
                    <a:pt x="3071" y="1918"/>
                    <a:pt x="3254" y="1964"/>
                    <a:pt x="3392" y="2055"/>
                  </a:cubicBezTo>
                  <a:cubicBezTo>
                    <a:pt x="3712" y="2193"/>
                    <a:pt x="4033" y="2468"/>
                    <a:pt x="4171" y="2789"/>
                  </a:cubicBezTo>
                  <a:cubicBezTo>
                    <a:pt x="4200" y="2863"/>
                    <a:pt x="4293" y="2894"/>
                    <a:pt x="4406" y="2894"/>
                  </a:cubicBezTo>
                  <a:cubicBezTo>
                    <a:pt x="4641" y="2894"/>
                    <a:pt x="4965" y="2760"/>
                    <a:pt x="4996" y="2605"/>
                  </a:cubicBezTo>
                  <a:cubicBezTo>
                    <a:pt x="5179" y="1689"/>
                    <a:pt x="4766" y="726"/>
                    <a:pt x="3896" y="268"/>
                  </a:cubicBezTo>
                  <a:cubicBezTo>
                    <a:pt x="3549" y="84"/>
                    <a:pt x="3157" y="1"/>
                    <a:pt x="276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2" name="Google Shape;5962;p31"/>
            <p:cNvSpPr/>
            <p:nvPr/>
          </p:nvSpPr>
          <p:spPr>
            <a:xfrm>
              <a:off x="4573628" y="1231860"/>
              <a:ext cx="82127" cy="76727"/>
            </a:xfrm>
            <a:custGeom>
              <a:avLst/>
              <a:gdLst/>
              <a:ahLst/>
              <a:cxnLst/>
              <a:rect l="l" t="t" r="r" b="b"/>
              <a:pathLst>
                <a:path w="4851" h="4532" extrusionOk="0">
                  <a:moveTo>
                    <a:pt x="2013" y="376"/>
                  </a:moveTo>
                  <a:cubicBezTo>
                    <a:pt x="2160" y="376"/>
                    <a:pt x="2314" y="401"/>
                    <a:pt x="2467" y="459"/>
                  </a:cubicBezTo>
                  <a:cubicBezTo>
                    <a:pt x="2834" y="550"/>
                    <a:pt x="3201" y="825"/>
                    <a:pt x="3476" y="1192"/>
                  </a:cubicBezTo>
                  <a:cubicBezTo>
                    <a:pt x="3980" y="1925"/>
                    <a:pt x="3934" y="2934"/>
                    <a:pt x="3384" y="3621"/>
                  </a:cubicBezTo>
                  <a:cubicBezTo>
                    <a:pt x="3247" y="3804"/>
                    <a:pt x="3017" y="3942"/>
                    <a:pt x="2834" y="4034"/>
                  </a:cubicBezTo>
                  <a:cubicBezTo>
                    <a:pt x="2697" y="4102"/>
                    <a:pt x="2559" y="4125"/>
                    <a:pt x="2427" y="4125"/>
                  </a:cubicBezTo>
                  <a:cubicBezTo>
                    <a:pt x="2416" y="4125"/>
                    <a:pt x="2405" y="4125"/>
                    <a:pt x="2394" y="4125"/>
                  </a:cubicBezTo>
                  <a:lnTo>
                    <a:pt x="2394" y="4125"/>
                  </a:lnTo>
                  <a:cubicBezTo>
                    <a:pt x="3046" y="3624"/>
                    <a:pt x="3328" y="2742"/>
                    <a:pt x="3017" y="1925"/>
                  </a:cubicBezTo>
                  <a:cubicBezTo>
                    <a:pt x="2788" y="1513"/>
                    <a:pt x="2422" y="1146"/>
                    <a:pt x="1963" y="963"/>
                  </a:cubicBezTo>
                  <a:cubicBezTo>
                    <a:pt x="1732" y="867"/>
                    <a:pt x="1493" y="827"/>
                    <a:pt x="1256" y="827"/>
                  </a:cubicBezTo>
                  <a:cubicBezTo>
                    <a:pt x="1183" y="827"/>
                    <a:pt x="1110" y="831"/>
                    <a:pt x="1037" y="838"/>
                  </a:cubicBezTo>
                  <a:lnTo>
                    <a:pt x="1037" y="838"/>
                  </a:lnTo>
                  <a:cubicBezTo>
                    <a:pt x="1135" y="731"/>
                    <a:pt x="1242" y="633"/>
                    <a:pt x="1368" y="555"/>
                  </a:cubicBezTo>
                  <a:lnTo>
                    <a:pt x="1368" y="555"/>
                  </a:lnTo>
                  <a:cubicBezTo>
                    <a:pt x="1402" y="539"/>
                    <a:pt x="1433" y="522"/>
                    <a:pt x="1459" y="505"/>
                  </a:cubicBezTo>
                  <a:lnTo>
                    <a:pt x="1459" y="505"/>
                  </a:lnTo>
                  <a:cubicBezTo>
                    <a:pt x="1459" y="505"/>
                    <a:pt x="1459" y="505"/>
                    <a:pt x="1459" y="505"/>
                  </a:cubicBezTo>
                  <a:cubicBezTo>
                    <a:pt x="1619" y="425"/>
                    <a:pt x="1810" y="376"/>
                    <a:pt x="2013" y="376"/>
                  </a:cubicBezTo>
                  <a:close/>
                  <a:moveTo>
                    <a:pt x="2333" y="0"/>
                  </a:moveTo>
                  <a:cubicBezTo>
                    <a:pt x="1893" y="0"/>
                    <a:pt x="1464" y="103"/>
                    <a:pt x="1067" y="307"/>
                  </a:cubicBezTo>
                  <a:lnTo>
                    <a:pt x="1067" y="307"/>
                  </a:lnTo>
                  <a:cubicBezTo>
                    <a:pt x="1024" y="326"/>
                    <a:pt x="986" y="346"/>
                    <a:pt x="955" y="367"/>
                  </a:cubicBezTo>
                  <a:cubicBezTo>
                    <a:pt x="955" y="367"/>
                    <a:pt x="955" y="367"/>
                    <a:pt x="955" y="367"/>
                  </a:cubicBezTo>
                  <a:lnTo>
                    <a:pt x="955" y="367"/>
                  </a:lnTo>
                  <a:cubicBezTo>
                    <a:pt x="944" y="372"/>
                    <a:pt x="933" y="378"/>
                    <a:pt x="921" y="385"/>
                  </a:cubicBezTo>
                  <a:lnTo>
                    <a:pt x="921" y="385"/>
                  </a:lnTo>
                  <a:cubicBezTo>
                    <a:pt x="571" y="565"/>
                    <a:pt x="306" y="791"/>
                    <a:pt x="84" y="1146"/>
                  </a:cubicBezTo>
                  <a:cubicBezTo>
                    <a:pt x="1" y="1250"/>
                    <a:pt x="79" y="1279"/>
                    <a:pt x="197" y="1279"/>
                  </a:cubicBezTo>
                  <a:cubicBezTo>
                    <a:pt x="338" y="1279"/>
                    <a:pt x="538" y="1238"/>
                    <a:pt x="588" y="1238"/>
                  </a:cubicBezTo>
                  <a:cubicBezTo>
                    <a:pt x="634" y="1215"/>
                    <a:pt x="703" y="1204"/>
                    <a:pt x="772" y="1204"/>
                  </a:cubicBezTo>
                  <a:cubicBezTo>
                    <a:pt x="840" y="1204"/>
                    <a:pt x="909" y="1215"/>
                    <a:pt x="955" y="1238"/>
                  </a:cubicBezTo>
                  <a:cubicBezTo>
                    <a:pt x="1138" y="1238"/>
                    <a:pt x="1322" y="1330"/>
                    <a:pt x="1459" y="1421"/>
                  </a:cubicBezTo>
                  <a:cubicBezTo>
                    <a:pt x="1826" y="1605"/>
                    <a:pt x="2101" y="1925"/>
                    <a:pt x="2238" y="2338"/>
                  </a:cubicBezTo>
                  <a:cubicBezTo>
                    <a:pt x="2467" y="2979"/>
                    <a:pt x="2192" y="3896"/>
                    <a:pt x="1551" y="4217"/>
                  </a:cubicBezTo>
                  <a:cubicBezTo>
                    <a:pt x="1367" y="4308"/>
                    <a:pt x="1276" y="4446"/>
                    <a:pt x="1505" y="4492"/>
                  </a:cubicBezTo>
                  <a:cubicBezTo>
                    <a:pt x="1655" y="4519"/>
                    <a:pt x="1808" y="4532"/>
                    <a:pt x="1961" y="4532"/>
                  </a:cubicBezTo>
                  <a:cubicBezTo>
                    <a:pt x="3125" y="4532"/>
                    <a:pt x="4338" y="3787"/>
                    <a:pt x="4621" y="2613"/>
                  </a:cubicBezTo>
                  <a:cubicBezTo>
                    <a:pt x="4851" y="1513"/>
                    <a:pt x="4163" y="367"/>
                    <a:pt x="3063" y="92"/>
                  </a:cubicBezTo>
                  <a:cubicBezTo>
                    <a:pt x="2819" y="31"/>
                    <a:pt x="2574" y="0"/>
                    <a:pt x="23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3" name="Google Shape;5963;p31"/>
            <p:cNvSpPr/>
            <p:nvPr/>
          </p:nvSpPr>
          <p:spPr>
            <a:xfrm>
              <a:off x="4767466" y="1224242"/>
              <a:ext cx="90017" cy="78250"/>
            </a:xfrm>
            <a:custGeom>
              <a:avLst/>
              <a:gdLst/>
              <a:ahLst/>
              <a:cxnLst/>
              <a:rect l="l" t="t" r="r" b="b"/>
              <a:pathLst>
                <a:path w="5317" h="4622" extrusionOk="0">
                  <a:moveTo>
                    <a:pt x="4294" y="1515"/>
                  </a:moveTo>
                  <a:lnTo>
                    <a:pt x="4294" y="1515"/>
                  </a:lnTo>
                  <a:cubicBezTo>
                    <a:pt x="4515" y="2103"/>
                    <a:pt x="4456" y="2784"/>
                    <a:pt x="4033" y="3292"/>
                  </a:cubicBezTo>
                  <a:cubicBezTo>
                    <a:pt x="3707" y="3743"/>
                    <a:pt x="3244" y="3961"/>
                    <a:pt x="2772" y="3961"/>
                  </a:cubicBezTo>
                  <a:cubicBezTo>
                    <a:pt x="2380" y="3961"/>
                    <a:pt x="1982" y="3812"/>
                    <a:pt x="1650" y="3521"/>
                  </a:cubicBezTo>
                  <a:cubicBezTo>
                    <a:pt x="1402" y="3314"/>
                    <a:pt x="1229" y="3061"/>
                    <a:pt x="1121" y="2783"/>
                  </a:cubicBezTo>
                  <a:lnTo>
                    <a:pt x="1121" y="2783"/>
                  </a:lnTo>
                  <a:cubicBezTo>
                    <a:pt x="1434" y="2933"/>
                    <a:pt x="1781" y="3011"/>
                    <a:pt x="2128" y="3011"/>
                  </a:cubicBezTo>
                  <a:cubicBezTo>
                    <a:pt x="2386" y="3011"/>
                    <a:pt x="2643" y="2968"/>
                    <a:pt x="2887" y="2879"/>
                  </a:cubicBezTo>
                  <a:cubicBezTo>
                    <a:pt x="3558" y="2656"/>
                    <a:pt x="4076" y="2142"/>
                    <a:pt x="4294" y="1515"/>
                  </a:cubicBezTo>
                  <a:close/>
                  <a:moveTo>
                    <a:pt x="3955" y="1"/>
                  </a:moveTo>
                  <a:cubicBezTo>
                    <a:pt x="3885" y="1"/>
                    <a:pt x="3816" y="15"/>
                    <a:pt x="3754" y="42"/>
                  </a:cubicBezTo>
                  <a:lnTo>
                    <a:pt x="3754" y="42"/>
                  </a:lnTo>
                  <a:cubicBezTo>
                    <a:pt x="3558" y="109"/>
                    <a:pt x="3395" y="260"/>
                    <a:pt x="3437" y="450"/>
                  </a:cubicBezTo>
                  <a:cubicBezTo>
                    <a:pt x="3712" y="1138"/>
                    <a:pt x="3437" y="2009"/>
                    <a:pt x="2704" y="2330"/>
                  </a:cubicBezTo>
                  <a:cubicBezTo>
                    <a:pt x="2580" y="2371"/>
                    <a:pt x="2448" y="2393"/>
                    <a:pt x="2310" y="2393"/>
                  </a:cubicBezTo>
                  <a:cubicBezTo>
                    <a:pt x="2141" y="2393"/>
                    <a:pt x="1964" y="2359"/>
                    <a:pt x="1787" y="2284"/>
                  </a:cubicBezTo>
                  <a:cubicBezTo>
                    <a:pt x="1467" y="2146"/>
                    <a:pt x="1146" y="1917"/>
                    <a:pt x="1008" y="1596"/>
                  </a:cubicBezTo>
                  <a:cubicBezTo>
                    <a:pt x="952" y="1446"/>
                    <a:pt x="811" y="1381"/>
                    <a:pt x="658" y="1381"/>
                  </a:cubicBezTo>
                  <a:cubicBezTo>
                    <a:pt x="438" y="1381"/>
                    <a:pt x="192" y="1517"/>
                    <a:pt x="138" y="1734"/>
                  </a:cubicBezTo>
                  <a:cubicBezTo>
                    <a:pt x="0" y="2513"/>
                    <a:pt x="229" y="3292"/>
                    <a:pt x="779" y="3842"/>
                  </a:cubicBezTo>
                  <a:cubicBezTo>
                    <a:pt x="1283" y="4346"/>
                    <a:pt x="1925" y="4575"/>
                    <a:pt x="2612" y="4621"/>
                  </a:cubicBezTo>
                  <a:cubicBezTo>
                    <a:pt x="3987" y="4621"/>
                    <a:pt x="5271" y="3521"/>
                    <a:pt x="5316" y="2100"/>
                  </a:cubicBezTo>
                  <a:cubicBezTo>
                    <a:pt x="5316" y="1290"/>
                    <a:pt x="4918" y="568"/>
                    <a:pt x="4252" y="108"/>
                  </a:cubicBezTo>
                  <a:lnTo>
                    <a:pt x="4252" y="108"/>
                  </a:lnTo>
                  <a:cubicBezTo>
                    <a:pt x="4199" y="48"/>
                    <a:pt x="4119" y="15"/>
                    <a:pt x="4029" y="6"/>
                  </a:cubicBezTo>
                  <a:lnTo>
                    <a:pt x="4029" y="6"/>
                  </a:lnTo>
                  <a:cubicBezTo>
                    <a:pt x="4004" y="3"/>
                    <a:pt x="3979" y="1"/>
                    <a:pt x="395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4" name="Google Shape;5964;p31"/>
            <p:cNvSpPr/>
            <p:nvPr/>
          </p:nvSpPr>
          <p:spPr>
            <a:xfrm>
              <a:off x="4969175" y="1228965"/>
              <a:ext cx="85547" cy="79808"/>
            </a:xfrm>
            <a:custGeom>
              <a:avLst/>
              <a:gdLst/>
              <a:ahLst/>
              <a:cxnLst/>
              <a:rect l="l" t="t" r="r" b="b"/>
              <a:pathLst>
                <a:path w="5053" h="4714" extrusionOk="0">
                  <a:moveTo>
                    <a:pt x="2708" y="572"/>
                  </a:moveTo>
                  <a:cubicBezTo>
                    <a:pt x="2837" y="572"/>
                    <a:pt x="2968" y="589"/>
                    <a:pt x="3101" y="625"/>
                  </a:cubicBezTo>
                  <a:lnTo>
                    <a:pt x="3101" y="625"/>
                  </a:lnTo>
                  <a:cubicBezTo>
                    <a:pt x="3106" y="627"/>
                    <a:pt x="3112" y="628"/>
                    <a:pt x="3117" y="630"/>
                  </a:cubicBezTo>
                  <a:cubicBezTo>
                    <a:pt x="3117" y="630"/>
                    <a:pt x="3117" y="630"/>
                    <a:pt x="3117" y="630"/>
                  </a:cubicBezTo>
                  <a:lnTo>
                    <a:pt x="3117" y="630"/>
                  </a:lnTo>
                  <a:cubicBezTo>
                    <a:pt x="3132" y="636"/>
                    <a:pt x="3148" y="641"/>
                    <a:pt x="3163" y="646"/>
                  </a:cubicBezTo>
                  <a:lnTo>
                    <a:pt x="3163" y="646"/>
                  </a:lnTo>
                  <a:cubicBezTo>
                    <a:pt x="3322" y="703"/>
                    <a:pt x="3467" y="782"/>
                    <a:pt x="3602" y="876"/>
                  </a:cubicBezTo>
                  <a:lnTo>
                    <a:pt x="3602" y="876"/>
                  </a:lnTo>
                  <a:cubicBezTo>
                    <a:pt x="2950" y="1009"/>
                    <a:pt x="2337" y="1424"/>
                    <a:pt x="2017" y="2005"/>
                  </a:cubicBezTo>
                  <a:cubicBezTo>
                    <a:pt x="1669" y="2669"/>
                    <a:pt x="1758" y="3421"/>
                    <a:pt x="2163" y="3989"/>
                  </a:cubicBezTo>
                  <a:lnTo>
                    <a:pt x="2163" y="3989"/>
                  </a:lnTo>
                  <a:cubicBezTo>
                    <a:pt x="1494" y="3665"/>
                    <a:pt x="1050" y="2881"/>
                    <a:pt x="1147" y="2142"/>
                  </a:cubicBezTo>
                  <a:cubicBezTo>
                    <a:pt x="1225" y="1239"/>
                    <a:pt x="1909" y="572"/>
                    <a:pt x="2708" y="572"/>
                  </a:cubicBezTo>
                  <a:close/>
                  <a:moveTo>
                    <a:pt x="2821" y="1"/>
                  </a:moveTo>
                  <a:cubicBezTo>
                    <a:pt x="1923" y="1"/>
                    <a:pt x="1056" y="459"/>
                    <a:pt x="597" y="1271"/>
                  </a:cubicBezTo>
                  <a:cubicBezTo>
                    <a:pt x="1" y="2234"/>
                    <a:pt x="276" y="3471"/>
                    <a:pt x="1101" y="4159"/>
                  </a:cubicBezTo>
                  <a:cubicBezTo>
                    <a:pt x="1553" y="4542"/>
                    <a:pt x="2138" y="4713"/>
                    <a:pt x="2715" y="4713"/>
                  </a:cubicBezTo>
                  <a:cubicBezTo>
                    <a:pt x="2897" y="4713"/>
                    <a:pt x="3079" y="4696"/>
                    <a:pt x="3255" y="4663"/>
                  </a:cubicBezTo>
                  <a:cubicBezTo>
                    <a:pt x="3438" y="4617"/>
                    <a:pt x="3805" y="4296"/>
                    <a:pt x="3530" y="4159"/>
                  </a:cubicBezTo>
                  <a:cubicBezTo>
                    <a:pt x="2797" y="3792"/>
                    <a:pt x="2430" y="2967"/>
                    <a:pt x="2751" y="2234"/>
                  </a:cubicBezTo>
                  <a:cubicBezTo>
                    <a:pt x="2933" y="1723"/>
                    <a:pt x="3377" y="1386"/>
                    <a:pt x="3875" y="1386"/>
                  </a:cubicBezTo>
                  <a:cubicBezTo>
                    <a:pt x="4002" y="1386"/>
                    <a:pt x="4133" y="1408"/>
                    <a:pt x="4263" y="1455"/>
                  </a:cubicBezTo>
                  <a:cubicBezTo>
                    <a:pt x="4291" y="1469"/>
                    <a:pt x="4330" y="1475"/>
                    <a:pt x="4375" y="1475"/>
                  </a:cubicBezTo>
                  <a:cubicBezTo>
                    <a:pt x="4622" y="1475"/>
                    <a:pt x="5053" y="1275"/>
                    <a:pt x="4859" y="1042"/>
                  </a:cubicBezTo>
                  <a:cubicBezTo>
                    <a:pt x="4587" y="589"/>
                    <a:pt x="4135" y="270"/>
                    <a:pt x="3637" y="130"/>
                  </a:cubicBezTo>
                  <a:lnTo>
                    <a:pt x="3637" y="130"/>
                  </a:lnTo>
                  <a:cubicBezTo>
                    <a:pt x="3632" y="128"/>
                    <a:pt x="3627" y="127"/>
                    <a:pt x="3621" y="126"/>
                  </a:cubicBezTo>
                  <a:lnTo>
                    <a:pt x="3621" y="126"/>
                  </a:lnTo>
                  <a:cubicBezTo>
                    <a:pt x="3621" y="126"/>
                    <a:pt x="3621" y="126"/>
                    <a:pt x="3621" y="126"/>
                  </a:cubicBezTo>
                  <a:cubicBezTo>
                    <a:pt x="3587" y="108"/>
                    <a:pt x="3548" y="97"/>
                    <a:pt x="3509" y="92"/>
                  </a:cubicBezTo>
                  <a:lnTo>
                    <a:pt x="3509" y="92"/>
                  </a:lnTo>
                  <a:cubicBezTo>
                    <a:pt x="3281" y="31"/>
                    <a:pt x="3050" y="1"/>
                    <a:pt x="282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5" name="Google Shape;5965;p31"/>
            <p:cNvSpPr/>
            <p:nvPr/>
          </p:nvSpPr>
          <p:spPr>
            <a:xfrm>
              <a:off x="5169361" y="1233316"/>
              <a:ext cx="87680" cy="72748"/>
            </a:xfrm>
            <a:custGeom>
              <a:avLst/>
              <a:gdLst/>
              <a:ahLst/>
              <a:cxnLst/>
              <a:rect l="l" t="t" r="r" b="b"/>
              <a:pathLst>
                <a:path w="5179" h="4297" extrusionOk="0">
                  <a:moveTo>
                    <a:pt x="2408" y="498"/>
                  </a:moveTo>
                  <a:cubicBezTo>
                    <a:pt x="2457" y="498"/>
                    <a:pt x="2510" y="502"/>
                    <a:pt x="2566" y="510"/>
                  </a:cubicBezTo>
                  <a:cubicBezTo>
                    <a:pt x="2841" y="510"/>
                    <a:pt x="3116" y="648"/>
                    <a:pt x="3391" y="785"/>
                  </a:cubicBezTo>
                  <a:cubicBezTo>
                    <a:pt x="3733" y="1029"/>
                    <a:pt x="3971" y="1364"/>
                    <a:pt x="4104" y="1734"/>
                  </a:cubicBezTo>
                  <a:lnTo>
                    <a:pt x="4104" y="1734"/>
                  </a:lnTo>
                  <a:cubicBezTo>
                    <a:pt x="3819" y="1608"/>
                    <a:pt x="3504" y="1547"/>
                    <a:pt x="3189" y="1547"/>
                  </a:cubicBezTo>
                  <a:cubicBezTo>
                    <a:pt x="2898" y="1547"/>
                    <a:pt x="2607" y="1599"/>
                    <a:pt x="2337" y="1702"/>
                  </a:cubicBezTo>
                  <a:cubicBezTo>
                    <a:pt x="1738" y="1920"/>
                    <a:pt x="1267" y="2381"/>
                    <a:pt x="1053" y="2941"/>
                  </a:cubicBezTo>
                  <a:lnTo>
                    <a:pt x="1053" y="2941"/>
                  </a:lnTo>
                  <a:cubicBezTo>
                    <a:pt x="754" y="2111"/>
                    <a:pt x="1011" y="1105"/>
                    <a:pt x="1869" y="653"/>
                  </a:cubicBezTo>
                  <a:lnTo>
                    <a:pt x="1869" y="653"/>
                  </a:lnTo>
                  <a:cubicBezTo>
                    <a:pt x="2056" y="561"/>
                    <a:pt x="2206" y="498"/>
                    <a:pt x="2408" y="498"/>
                  </a:cubicBezTo>
                  <a:close/>
                  <a:moveTo>
                    <a:pt x="2733" y="0"/>
                  </a:moveTo>
                  <a:cubicBezTo>
                    <a:pt x="2281" y="0"/>
                    <a:pt x="1821" y="115"/>
                    <a:pt x="1421" y="327"/>
                  </a:cubicBezTo>
                  <a:cubicBezTo>
                    <a:pt x="1411" y="332"/>
                    <a:pt x="1400" y="337"/>
                    <a:pt x="1388" y="344"/>
                  </a:cubicBezTo>
                  <a:lnTo>
                    <a:pt x="1388" y="344"/>
                  </a:lnTo>
                  <a:cubicBezTo>
                    <a:pt x="1368" y="354"/>
                    <a:pt x="1348" y="363"/>
                    <a:pt x="1329" y="373"/>
                  </a:cubicBezTo>
                  <a:cubicBezTo>
                    <a:pt x="687" y="739"/>
                    <a:pt x="183" y="1427"/>
                    <a:pt x="92" y="2206"/>
                  </a:cubicBezTo>
                  <a:cubicBezTo>
                    <a:pt x="0" y="3031"/>
                    <a:pt x="412" y="3810"/>
                    <a:pt x="1100" y="4268"/>
                  </a:cubicBezTo>
                  <a:cubicBezTo>
                    <a:pt x="1138" y="4287"/>
                    <a:pt x="1196" y="4297"/>
                    <a:pt x="1264" y="4297"/>
                  </a:cubicBezTo>
                  <a:cubicBezTo>
                    <a:pt x="1519" y="4297"/>
                    <a:pt x="1906" y="4165"/>
                    <a:pt x="1833" y="3948"/>
                  </a:cubicBezTo>
                  <a:cubicBezTo>
                    <a:pt x="1650" y="3260"/>
                    <a:pt x="1879" y="2389"/>
                    <a:pt x="2566" y="2068"/>
                  </a:cubicBezTo>
                  <a:cubicBezTo>
                    <a:pt x="2704" y="2023"/>
                    <a:pt x="2796" y="2023"/>
                    <a:pt x="2933" y="2023"/>
                  </a:cubicBezTo>
                  <a:cubicBezTo>
                    <a:pt x="3116" y="2023"/>
                    <a:pt x="3254" y="2068"/>
                    <a:pt x="3391" y="2114"/>
                  </a:cubicBezTo>
                  <a:cubicBezTo>
                    <a:pt x="3758" y="2252"/>
                    <a:pt x="4033" y="2527"/>
                    <a:pt x="4216" y="2848"/>
                  </a:cubicBezTo>
                  <a:cubicBezTo>
                    <a:pt x="4248" y="2943"/>
                    <a:pt x="4353" y="2984"/>
                    <a:pt x="4477" y="2984"/>
                  </a:cubicBezTo>
                  <a:cubicBezTo>
                    <a:pt x="4709" y="2984"/>
                    <a:pt x="5011" y="2843"/>
                    <a:pt x="5041" y="2664"/>
                  </a:cubicBezTo>
                  <a:cubicBezTo>
                    <a:pt x="5179" y="1748"/>
                    <a:pt x="4766" y="831"/>
                    <a:pt x="3941" y="327"/>
                  </a:cubicBezTo>
                  <a:cubicBezTo>
                    <a:pt x="3584" y="104"/>
                    <a:pt x="3162" y="0"/>
                    <a:pt x="27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6" name="Google Shape;5966;p31"/>
            <p:cNvSpPr/>
            <p:nvPr/>
          </p:nvSpPr>
          <p:spPr>
            <a:xfrm>
              <a:off x="5372628" y="1232030"/>
              <a:ext cx="83042" cy="75846"/>
            </a:xfrm>
            <a:custGeom>
              <a:avLst/>
              <a:gdLst/>
              <a:ahLst/>
              <a:cxnLst/>
              <a:rect l="l" t="t" r="r" b="b"/>
              <a:pathLst>
                <a:path w="4905" h="4480" extrusionOk="0">
                  <a:moveTo>
                    <a:pt x="2031" y="343"/>
                  </a:moveTo>
                  <a:cubicBezTo>
                    <a:pt x="2164" y="343"/>
                    <a:pt x="2297" y="365"/>
                    <a:pt x="2429" y="403"/>
                  </a:cubicBezTo>
                  <a:cubicBezTo>
                    <a:pt x="2842" y="540"/>
                    <a:pt x="3254" y="815"/>
                    <a:pt x="3484" y="1136"/>
                  </a:cubicBezTo>
                  <a:cubicBezTo>
                    <a:pt x="3988" y="1870"/>
                    <a:pt x="3988" y="2878"/>
                    <a:pt x="3438" y="3565"/>
                  </a:cubicBezTo>
                  <a:cubicBezTo>
                    <a:pt x="3171" y="3908"/>
                    <a:pt x="2810" y="4124"/>
                    <a:pt x="2406" y="4135"/>
                  </a:cubicBezTo>
                  <a:lnTo>
                    <a:pt x="2406" y="4135"/>
                  </a:lnTo>
                  <a:cubicBezTo>
                    <a:pt x="3057" y="3638"/>
                    <a:pt x="3380" y="2743"/>
                    <a:pt x="3025" y="1915"/>
                  </a:cubicBezTo>
                  <a:cubicBezTo>
                    <a:pt x="2842" y="1503"/>
                    <a:pt x="2475" y="1136"/>
                    <a:pt x="2017" y="953"/>
                  </a:cubicBezTo>
                  <a:cubicBezTo>
                    <a:pt x="1776" y="873"/>
                    <a:pt x="1526" y="836"/>
                    <a:pt x="1275" y="836"/>
                  </a:cubicBezTo>
                  <a:cubicBezTo>
                    <a:pt x="1194" y="836"/>
                    <a:pt x="1114" y="840"/>
                    <a:pt x="1033" y="847"/>
                  </a:cubicBezTo>
                  <a:lnTo>
                    <a:pt x="1033" y="847"/>
                  </a:lnTo>
                  <a:cubicBezTo>
                    <a:pt x="1166" y="693"/>
                    <a:pt x="1305" y="560"/>
                    <a:pt x="1467" y="495"/>
                  </a:cubicBezTo>
                  <a:cubicBezTo>
                    <a:pt x="1477" y="490"/>
                    <a:pt x="1488" y="483"/>
                    <a:pt x="1500" y="477"/>
                  </a:cubicBezTo>
                  <a:lnTo>
                    <a:pt x="1500" y="477"/>
                  </a:lnTo>
                  <a:cubicBezTo>
                    <a:pt x="1677" y="382"/>
                    <a:pt x="1854" y="343"/>
                    <a:pt x="2031" y="343"/>
                  </a:cubicBezTo>
                  <a:close/>
                  <a:moveTo>
                    <a:pt x="2467" y="0"/>
                  </a:moveTo>
                  <a:cubicBezTo>
                    <a:pt x="2046" y="0"/>
                    <a:pt x="1617" y="95"/>
                    <a:pt x="1226" y="258"/>
                  </a:cubicBezTo>
                  <a:lnTo>
                    <a:pt x="1226" y="258"/>
                  </a:lnTo>
                  <a:cubicBezTo>
                    <a:pt x="1143" y="282"/>
                    <a:pt x="1065" y="320"/>
                    <a:pt x="1009" y="357"/>
                  </a:cubicBezTo>
                  <a:cubicBezTo>
                    <a:pt x="596" y="540"/>
                    <a:pt x="321" y="815"/>
                    <a:pt x="46" y="1182"/>
                  </a:cubicBezTo>
                  <a:cubicBezTo>
                    <a:pt x="0" y="1274"/>
                    <a:pt x="184" y="1274"/>
                    <a:pt x="230" y="1274"/>
                  </a:cubicBezTo>
                  <a:cubicBezTo>
                    <a:pt x="367" y="1274"/>
                    <a:pt x="505" y="1228"/>
                    <a:pt x="642" y="1228"/>
                  </a:cubicBezTo>
                  <a:cubicBezTo>
                    <a:pt x="688" y="1182"/>
                    <a:pt x="871" y="1182"/>
                    <a:pt x="1009" y="1182"/>
                  </a:cubicBezTo>
                  <a:cubicBezTo>
                    <a:pt x="1192" y="1228"/>
                    <a:pt x="1330" y="1274"/>
                    <a:pt x="1513" y="1365"/>
                  </a:cubicBezTo>
                  <a:cubicBezTo>
                    <a:pt x="1879" y="1595"/>
                    <a:pt x="2109" y="1915"/>
                    <a:pt x="2246" y="2328"/>
                  </a:cubicBezTo>
                  <a:cubicBezTo>
                    <a:pt x="2475" y="2969"/>
                    <a:pt x="2246" y="3886"/>
                    <a:pt x="1559" y="4207"/>
                  </a:cubicBezTo>
                  <a:cubicBezTo>
                    <a:pt x="1513" y="4253"/>
                    <a:pt x="1284" y="4390"/>
                    <a:pt x="1467" y="4436"/>
                  </a:cubicBezTo>
                  <a:cubicBezTo>
                    <a:pt x="1631" y="4465"/>
                    <a:pt x="1799" y="4480"/>
                    <a:pt x="1968" y="4480"/>
                  </a:cubicBezTo>
                  <a:cubicBezTo>
                    <a:pt x="3127" y="4480"/>
                    <a:pt x="4349" y="3808"/>
                    <a:pt x="4629" y="2649"/>
                  </a:cubicBezTo>
                  <a:cubicBezTo>
                    <a:pt x="4904" y="1503"/>
                    <a:pt x="4217" y="403"/>
                    <a:pt x="3117" y="82"/>
                  </a:cubicBezTo>
                  <a:cubicBezTo>
                    <a:pt x="2907" y="26"/>
                    <a:pt x="2688" y="0"/>
                    <a:pt x="246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7" name="Google Shape;5967;p31"/>
            <p:cNvSpPr/>
            <p:nvPr/>
          </p:nvSpPr>
          <p:spPr>
            <a:xfrm>
              <a:off x="5567363" y="1226307"/>
              <a:ext cx="90017" cy="73849"/>
            </a:xfrm>
            <a:custGeom>
              <a:avLst/>
              <a:gdLst/>
              <a:ahLst/>
              <a:cxnLst/>
              <a:rect l="l" t="t" r="r" b="b"/>
              <a:pathLst>
                <a:path w="5317" h="4362" extrusionOk="0">
                  <a:moveTo>
                    <a:pt x="4266" y="1376"/>
                  </a:moveTo>
                  <a:cubicBezTo>
                    <a:pt x="4497" y="1980"/>
                    <a:pt x="4450" y="2679"/>
                    <a:pt x="4034" y="3262"/>
                  </a:cubicBezTo>
                  <a:cubicBezTo>
                    <a:pt x="3896" y="3445"/>
                    <a:pt x="3713" y="3628"/>
                    <a:pt x="3530" y="3766"/>
                  </a:cubicBezTo>
                  <a:cubicBezTo>
                    <a:pt x="3346" y="3903"/>
                    <a:pt x="3163" y="3949"/>
                    <a:pt x="3026" y="3949"/>
                  </a:cubicBezTo>
                  <a:cubicBezTo>
                    <a:pt x="2982" y="3953"/>
                    <a:pt x="2939" y="3955"/>
                    <a:pt x="2896" y="3955"/>
                  </a:cubicBezTo>
                  <a:cubicBezTo>
                    <a:pt x="2436" y="3955"/>
                    <a:pt x="1986" y="3738"/>
                    <a:pt x="1651" y="3445"/>
                  </a:cubicBezTo>
                  <a:cubicBezTo>
                    <a:pt x="1379" y="3219"/>
                    <a:pt x="1186" y="2926"/>
                    <a:pt x="1076" y="2599"/>
                  </a:cubicBezTo>
                  <a:lnTo>
                    <a:pt x="1076" y="2599"/>
                  </a:lnTo>
                  <a:cubicBezTo>
                    <a:pt x="1365" y="2724"/>
                    <a:pt x="1686" y="2783"/>
                    <a:pt x="2009" y="2783"/>
                  </a:cubicBezTo>
                  <a:cubicBezTo>
                    <a:pt x="2323" y="2783"/>
                    <a:pt x="2640" y="2727"/>
                    <a:pt x="2934" y="2620"/>
                  </a:cubicBezTo>
                  <a:cubicBezTo>
                    <a:pt x="3532" y="2402"/>
                    <a:pt x="4033" y="1943"/>
                    <a:pt x="4266" y="1376"/>
                  </a:cubicBezTo>
                  <a:close/>
                  <a:moveTo>
                    <a:pt x="4036" y="1"/>
                  </a:moveTo>
                  <a:cubicBezTo>
                    <a:pt x="3918" y="1"/>
                    <a:pt x="3792" y="27"/>
                    <a:pt x="3713" y="54"/>
                  </a:cubicBezTo>
                  <a:cubicBezTo>
                    <a:pt x="3705" y="61"/>
                    <a:pt x="3688" y="73"/>
                    <a:pt x="3666" y="88"/>
                  </a:cubicBezTo>
                  <a:lnTo>
                    <a:pt x="3666" y="88"/>
                  </a:lnTo>
                  <a:cubicBezTo>
                    <a:pt x="3522" y="146"/>
                    <a:pt x="3417" y="228"/>
                    <a:pt x="3433" y="311"/>
                  </a:cubicBezTo>
                  <a:lnTo>
                    <a:pt x="3433" y="311"/>
                  </a:lnTo>
                  <a:cubicBezTo>
                    <a:pt x="3433" y="321"/>
                    <a:pt x="3436" y="331"/>
                    <a:pt x="3442" y="341"/>
                  </a:cubicBezTo>
                  <a:lnTo>
                    <a:pt x="3442" y="341"/>
                  </a:lnTo>
                  <a:cubicBezTo>
                    <a:pt x="3664" y="1028"/>
                    <a:pt x="3434" y="1980"/>
                    <a:pt x="2705" y="2299"/>
                  </a:cubicBezTo>
                  <a:cubicBezTo>
                    <a:pt x="2567" y="2345"/>
                    <a:pt x="2521" y="2391"/>
                    <a:pt x="2338" y="2391"/>
                  </a:cubicBezTo>
                  <a:cubicBezTo>
                    <a:pt x="2155" y="2391"/>
                    <a:pt x="1971" y="2345"/>
                    <a:pt x="1834" y="2253"/>
                  </a:cubicBezTo>
                  <a:cubicBezTo>
                    <a:pt x="1467" y="2116"/>
                    <a:pt x="1147" y="1841"/>
                    <a:pt x="1009" y="1474"/>
                  </a:cubicBezTo>
                  <a:cubicBezTo>
                    <a:pt x="979" y="1400"/>
                    <a:pt x="882" y="1369"/>
                    <a:pt x="762" y="1369"/>
                  </a:cubicBezTo>
                  <a:cubicBezTo>
                    <a:pt x="514" y="1369"/>
                    <a:pt x="169" y="1503"/>
                    <a:pt x="138" y="1658"/>
                  </a:cubicBezTo>
                  <a:cubicBezTo>
                    <a:pt x="1" y="2391"/>
                    <a:pt x="230" y="3170"/>
                    <a:pt x="780" y="3720"/>
                  </a:cubicBezTo>
                  <a:cubicBezTo>
                    <a:pt x="1238" y="4132"/>
                    <a:pt x="1880" y="4362"/>
                    <a:pt x="2476" y="4362"/>
                  </a:cubicBezTo>
                  <a:cubicBezTo>
                    <a:pt x="3851" y="4362"/>
                    <a:pt x="5225" y="3399"/>
                    <a:pt x="5271" y="1978"/>
                  </a:cubicBezTo>
                  <a:cubicBezTo>
                    <a:pt x="5316" y="1212"/>
                    <a:pt x="4918" y="490"/>
                    <a:pt x="4294" y="74"/>
                  </a:cubicBezTo>
                  <a:lnTo>
                    <a:pt x="4294" y="74"/>
                  </a:lnTo>
                  <a:cubicBezTo>
                    <a:pt x="4263" y="35"/>
                    <a:pt x="4203" y="14"/>
                    <a:pt x="4129" y="7"/>
                  </a:cubicBezTo>
                  <a:lnTo>
                    <a:pt x="4129" y="7"/>
                  </a:lnTo>
                  <a:cubicBezTo>
                    <a:pt x="4099" y="3"/>
                    <a:pt x="4068" y="1"/>
                    <a:pt x="403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8" name="Google Shape;5968;p31"/>
            <p:cNvSpPr/>
            <p:nvPr/>
          </p:nvSpPr>
          <p:spPr>
            <a:xfrm>
              <a:off x="5769868" y="1230049"/>
              <a:ext cx="83042" cy="77844"/>
            </a:xfrm>
            <a:custGeom>
              <a:avLst/>
              <a:gdLst/>
              <a:ahLst/>
              <a:cxnLst/>
              <a:rect l="l" t="t" r="r" b="b"/>
              <a:pathLst>
                <a:path w="4905" h="4598" extrusionOk="0">
                  <a:moveTo>
                    <a:pt x="2555" y="452"/>
                  </a:moveTo>
                  <a:cubicBezTo>
                    <a:pt x="2692" y="452"/>
                    <a:pt x="2834" y="474"/>
                    <a:pt x="2979" y="520"/>
                  </a:cubicBezTo>
                  <a:cubicBezTo>
                    <a:pt x="3220" y="592"/>
                    <a:pt x="3423" y="702"/>
                    <a:pt x="3601" y="843"/>
                  </a:cubicBezTo>
                  <a:lnTo>
                    <a:pt x="3601" y="843"/>
                  </a:lnTo>
                  <a:cubicBezTo>
                    <a:pt x="2923" y="963"/>
                    <a:pt x="2291" y="1360"/>
                    <a:pt x="1971" y="1941"/>
                  </a:cubicBezTo>
                  <a:cubicBezTo>
                    <a:pt x="1618" y="2616"/>
                    <a:pt x="1692" y="3381"/>
                    <a:pt x="2100" y="3936"/>
                  </a:cubicBezTo>
                  <a:lnTo>
                    <a:pt x="2100" y="3936"/>
                  </a:lnTo>
                  <a:cubicBezTo>
                    <a:pt x="1448" y="3596"/>
                    <a:pt x="993" y="2847"/>
                    <a:pt x="1055" y="2078"/>
                  </a:cubicBezTo>
                  <a:cubicBezTo>
                    <a:pt x="1094" y="1215"/>
                    <a:pt x="1738" y="452"/>
                    <a:pt x="2555" y="452"/>
                  </a:cubicBezTo>
                  <a:close/>
                  <a:moveTo>
                    <a:pt x="2854" y="0"/>
                  </a:moveTo>
                  <a:cubicBezTo>
                    <a:pt x="1958" y="0"/>
                    <a:pt x="1048" y="416"/>
                    <a:pt x="550" y="1162"/>
                  </a:cubicBezTo>
                  <a:cubicBezTo>
                    <a:pt x="0" y="2078"/>
                    <a:pt x="138" y="3316"/>
                    <a:pt x="963" y="4049"/>
                  </a:cubicBezTo>
                  <a:cubicBezTo>
                    <a:pt x="1429" y="4407"/>
                    <a:pt x="2007" y="4598"/>
                    <a:pt x="2588" y="4598"/>
                  </a:cubicBezTo>
                  <a:cubicBezTo>
                    <a:pt x="2750" y="4598"/>
                    <a:pt x="2911" y="4583"/>
                    <a:pt x="3071" y="4553"/>
                  </a:cubicBezTo>
                  <a:cubicBezTo>
                    <a:pt x="3163" y="4507"/>
                    <a:pt x="3758" y="4278"/>
                    <a:pt x="3438" y="4141"/>
                  </a:cubicBezTo>
                  <a:cubicBezTo>
                    <a:pt x="2750" y="3774"/>
                    <a:pt x="2384" y="2903"/>
                    <a:pt x="2659" y="2170"/>
                  </a:cubicBezTo>
                  <a:cubicBezTo>
                    <a:pt x="2844" y="1650"/>
                    <a:pt x="3240" y="1281"/>
                    <a:pt x="3725" y="1281"/>
                  </a:cubicBezTo>
                  <a:cubicBezTo>
                    <a:pt x="3839" y="1281"/>
                    <a:pt x="3957" y="1301"/>
                    <a:pt x="4079" y="1345"/>
                  </a:cubicBezTo>
                  <a:cubicBezTo>
                    <a:pt x="4128" y="1357"/>
                    <a:pt x="4181" y="1363"/>
                    <a:pt x="4234" y="1363"/>
                  </a:cubicBezTo>
                  <a:cubicBezTo>
                    <a:pt x="4379" y="1363"/>
                    <a:pt x="4529" y="1320"/>
                    <a:pt x="4629" y="1253"/>
                  </a:cubicBezTo>
                  <a:cubicBezTo>
                    <a:pt x="4721" y="1207"/>
                    <a:pt x="4904" y="1116"/>
                    <a:pt x="4813" y="978"/>
                  </a:cubicBezTo>
                  <a:cubicBezTo>
                    <a:pt x="4538" y="566"/>
                    <a:pt x="4125" y="291"/>
                    <a:pt x="3621" y="107"/>
                  </a:cubicBezTo>
                  <a:cubicBezTo>
                    <a:pt x="3373" y="35"/>
                    <a:pt x="3114" y="0"/>
                    <a:pt x="285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9" name="Google Shape;5969;p31"/>
            <p:cNvSpPr/>
            <p:nvPr/>
          </p:nvSpPr>
          <p:spPr>
            <a:xfrm>
              <a:off x="5969258" y="1233672"/>
              <a:ext cx="87697" cy="72308"/>
            </a:xfrm>
            <a:custGeom>
              <a:avLst/>
              <a:gdLst/>
              <a:ahLst/>
              <a:cxnLst/>
              <a:rect l="l" t="t" r="r" b="b"/>
              <a:pathLst>
                <a:path w="5180" h="4271" extrusionOk="0">
                  <a:moveTo>
                    <a:pt x="2337" y="471"/>
                  </a:moveTo>
                  <a:cubicBezTo>
                    <a:pt x="2399" y="471"/>
                    <a:pt x="2460" y="477"/>
                    <a:pt x="2521" y="489"/>
                  </a:cubicBezTo>
                  <a:cubicBezTo>
                    <a:pt x="2842" y="489"/>
                    <a:pt x="3117" y="627"/>
                    <a:pt x="3346" y="764"/>
                  </a:cubicBezTo>
                  <a:cubicBezTo>
                    <a:pt x="3682" y="1004"/>
                    <a:pt x="3930" y="1332"/>
                    <a:pt x="4071" y="1702"/>
                  </a:cubicBezTo>
                  <a:lnTo>
                    <a:pt x="4071" y="1702"/>
                  </a:lnTo>
                  <a:cubicBezTo>
                    <a:pt x="3796" y="1584"/>
                    <a:pt x="3493" y="1526"/>
                    <a:pt x="3188" y="1526"/>
                  </a:cubicBezTo>
                  <a:cubicBezTo>
                    <a:pt x="2899" y="1526"/>
                    <a:pt x="2608" y="1578"/>
                    <a:pt x="2338" y="1681"/>
                  </a:cubicBezTo>
                  <a:cubicBezTo>
                    <a:pt x="1738" y="1899"/>
                    <a:pt x="1252" y="2360"/>
                    <a:pt x="1034" y="2920"/>
                  </a:cubicBezTo>
                  <a:lnTo>
                    <a:pt x="1034" y="2920"/>
                  </a:lnTo>
                  <a:cubicBezTo>
                    <a:pt x="927" y="2657"/>
                    <a:pt x="880" y="2375"/>
                    <a:pt x="917" y="2093"/>
                  </a:cubicBezTo>
                  <a:cubicBezTo>
                    <a:pt x="962" y="1470"/>
                    <a:pt x="1266" y="934"/>
                    <a:pt x="1787" y="609"/>
                  </a:cubicBezTo>
                  <a:lnTo>
                    <a:pt x="1787" y="609"/>
                  </a:lnTo>
                  <a:cubicBezTo>
                    <a:pt x="1804" y="600"/>
                    <a:pt x="1820" y="590"/>
                    <a:pt x="1834" y="581"/>
                  </a:cubicBezTo>
                  <a:lnTo>
                    <a:pt x="1834" y="581"/>
                  </a:lnTo>
                  <a:cubicBezTo>
                    <a:pt x="1834" y="581"/>
                    <a:pt x="1834" y="581"/>
                    <a:pt x="1834" y="581"/>
                  </a:cubicBezTo>
                  <a:cubicBezTo>
                    <a:pt x="1841" y="578"/>
                    <a:pt x="1849" y="576"/>
                    <a:pt x="1856" y="572"/>
                  </a:cubicBezTo>
                  <a:lnTo>
                    <a:pt x="1856" y="572"/>
                  </a:lnTo>
                  <a:cubicBezTo>
                    <a:pt x="2016" y="510"/>
                    <a:pt x="2177" y="471"/>
                    <a:pt x="2337" y="471"/>
                  </a:cubicBezTo>
                  <a:close/>
                  <a:moveTo>
                    <a:pt x="2718" y="0"/>
                  </a:moveTo>
                  <a:cubicBezTo>
                    <a:pt x="2300" y="0"/>
                    <a:pt x="1878" y="98"/>
                    <a:pt x="1499" y="269"/>
                  </a:cubicBezTo>
                  <a:lnTo>
                    <a:pt x="1499" y="269"/>
                  </a:lnTo>
                  <a:cubicBezTo>
                    <a:pt x="1433" y="292"/>
                    <a:pt x="1374" y="322"/>
                    <a:pt x="1330" y="352"/>
                  </a:cubicBezTo>
                  <a:cubicBezTo>
                    <a:pt x="642" y="718"/>
                    <a:pt x="138" y="1360"/>
                    <a:pt x="92" y="2139"/>
                  </a:cubicBezTo>
                  <a:cubicBezTo>
                    <a:pt x="1" y="2964"/>
                    <a:pt x="367" y="3743"/>
                    <a:pt x="1009" y="4201"/>
                  </a:cubicBezTo>
                  <a:cubicBezTo>
                    <a:pt x="1101" y="4247"/>
                    <a:pt x="1192" y="4270"/>
                    <a:pt x="1278" y="4270"/>
                  </a:cubicBezTo>
                  <a:cubicBezTo>
                    <a:pt x="1364" y="4270"/>
                    <a:pt x="1444" y="4247"/>
                    <a:pt x="1513" y="4201"/>
                  </a:cubicBezTo>
                  <a:cubicBezTo>
                    <a:pt x="1605" y="4201"/>
                    <a:pt x="1880" y="4064"/>
                    <a:pt x="1834" y="3927"/>
                  </a:cubicBezTo>
                  <a:cubicBezTo>
                    <a:pt x="1605" y="3239"/>
                    <a:pt x="1834" y="2368"/>
                    <a:pt x="2567" y="2047"/>
                  </a:cubicBezTo>
                  <a:cubicBezTo>
                    <a:pt x="2632" y="2015"/>
                    <a:pt x="2720" y="1983"/>
                    <a:pt x="2814" y="1983"/>
                  </a:cubicBezTo>
                  <a:cubicBezTo>
                    <a:pt x="2853" y="1983"/>
                    <a:pt x="2894" y="1988"/>
                    <a:pt x="2934" y="2002"/>
                  </a:cubicBezTo>
                  <a:cubicBezTo>
                    <a:pt x="3071" y="2002"/>
                    <a:pt x="3255" y="2002"/>
                    <a:pt x="3392" y="2093"/>
                  </a:cubicBezTo>
                  <a:cubicBezTo>
                    <a:pt x="3713" y="2231"/>
                    <a:pt x="4034" y="2506"/>
                    <a:pt x="4171" y="2827"/>
                  </a:cubicBezTo>
                  <a:cubicBezTo>
                    <a:pt x="4220" y="2907"/>
                    <a:pt x="4330" y="2942"/>
                    <a:pt x="4455" y="2942"/>
                  </a:cubicBezTo>
                  <a:cubicBezTo>
                    <a:pt x="4686" y="2942"/>
                    <a:pt x="4966" y="2822"/>
                    <a:pt x="4996" y="2643"/>
                  </a:cubicBezTo>
                  <a:cubicBezTo>
                    <a:pt x="5180" y="1727"/>
                    <a:pt x="4721" y="764"/>
                    <a:pt x="3896" y="306"/>
                  </a:cubicBezTo>
                  <a:cubicBezTo>
                    <a:pt x="3537" y="95"/>
                    <a:pt x="3129" y="0"/>
                    <a:pt x="271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0" name="Google Shape;5970;p31"/>
            <p:cNvSpPr/>
            <p:nvPr/>
          </p:nvSpPr>
          <p:spPr>
            <a:xfrm>
              <a:off x="5896328" y="1365974"/>
              <a:ext cx="86140" cy="53668"/>
            </a:xfrm>
            <a:custGeom>
              <a:avLst/>
              <a:gdLst/>
              <a:ahLst/>
              <a:cxnLst/>
              <a:rect l="l" t="t" r="r" b="b"/>
              <a:pathLst>
                <a:path w="5088" h="3170" extrusionOk="0">
                  <a:moveTo>
                    <a:pt x="4073" y="1465"/>
                  </a:moveTo>
                  <a:cubicBezTo>
                    <a:pt x="4184" y="1814"/>
                    <a:pt x="4193" y="2178"/>
                    <a:pt x="4114" y="2528"/>
                  </a:cubicBezTo>
                  <a:lnTo>
                    <a:pt x="3222" y="2528"/>
                  </a:lnTo>
                  <a:cubicBezTo>
                    <a:pt x="3621" y="2272"/>
                    <a:pt x="3921" y="1897"/>
                    <a:pt x="4073" y="1465"/>
                  </a:cubicBezTo>
                  <a:close/>
                  <a:moveTo>
                    <a:pt x="3758" y="1"/>
                  </a:moveTo>
                  <a:cubicBezTo>
                    <a:pt x="3499" y="1"/>
                    <a:pt x="3186" y="147"/>
                    <a:pt x="3255" y="420"/>
                  </a:cubicBezTo>
                  <a:cubicBezTo>
                    <a:pt x="3484" y="1107"/>
                    <a:pt x="3209" y="1932"/>
                    <a:pt x="2521" y="2207"/>
                  </a:cubicBezTo>
                  <a:cubicBezTo>
                    <a:pt x="2407" y="2253"/>
                    <a:pt x="2269" y="2276"/>
                    <a:pt x="2126" y="2276"/>
                  </a:cubicBezTo>
                  <a:cubicBezTo>
                    <a:pt x="1983" y="2276"/>
                    <a:pt x="1834" y="2253"/>
                    <a:pt x="1696" y="2207"/>
                  </a:cubicBezTo>
                  <a:cubicBezTo>
                    <a:pt x="1376" y="2069"/>
                    <a:pt x="1055" y="1840"/>
                    <a:pt x="917" y="1519"/>
                  </a:cubicBezTo>
                  <a:cubicBezTo>
                    <a:pt x="860" y="1385"/>
                    <a:pt x="714" y="1323"/>
                    <a:pt x="561" y="1323"/>
                  </a:cubicBezTo>
                  <a:cubicBezTo>
                    <a:pt x="348" y="1323"/>
                    <a:pt x="119" y="1444"/>
                    <a:pt x="92" y="1657"/>
                  </a:cubicBezTo>
                  <a:cubicBezTo>
                    <a:pt x="1" y="2115"/>
                    <a:pt x="47" y="2574"/>
                    <a:pt x="230" y="2986"/>
                  </a:cubicBezTo>
                  <a:cubicBezTo>
                    <a:pt x="322" y="3123"/>
                    <a:pt x="459" y="3169"/>
                    <a:pt x="597" y="3169"/>
                  </a:cubicBezTo>
                  <a:lnTo>
                    <a:pt x="4400" y="3169"/>
                  </a:lnTo>
                  <a:cubicBezTo>
                    <a:pt x="4538" y="3169"/>
                    <a:pt x="4767" y="3078"/>
                    <a:pt x="4813" y="2894"/>
                  </a:cubicBezTo>
                  <a:cubicBezTo>
                    <a:pt x="5088" y="2253"/>
                    <a:pt x="5088" y="1519"/>
                    <a:pt x="4767" y="878"/>
                  </a:cubicBezTo>
                  <a:cubicBezTo>
                    <a:pt x="4764" y="871"/>
                    <a:pt x="4760" y="865"/>
                    <a:pt x="4756" y="859"/>
                  </a:cubicBezTo>
                  <a:lnTo>
                    <a:pt x="4756" y="859"/>
                  </a:lnTo>
                  <a:cubicBezTo>
                    <a:pt x="4573" y="546"/>
                    <a:pt x="4302" y="278"/>
                    <a:pt x="3988" y="53"/>
                  </a:cubicBezTo>
                  <a:cubicBezTo>
                    <a:pt x="3929" y="18"/>
                    <a:pt x="3847" y="1"/>
                    <a:pt x="375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1" name="Google Shape;5971;p31"/>
            <p:cNvSpPr/>
            <p:nvPr/>
          </p:nvSpPr>
          <p:spPr>
            <a:xfrm>
              <a:off x="5698495" y="1364518"/>
              <a:ext cx="58205" cy="53567"/>
            </a:xfrm>
            <a:custGeom>
              <a:avLst/>
              <a:gdLst/>
              <a:ahLst/>
              <a:cxnLst/>
              <a:rect l="l" t="t" r="r" b="b"/>
              <a:pathLst>
                <a:path w="3438" h="3164" extrusionOk="0">
                  <a:moveTo>
                    <a:pt x="2272" y="452"/>
                  </a:moveTo>
                  <a:cubicBezTo>
                    <a:pt x="1973" y="731"/>
                    <a:pt x="1745" y="1100"/>
                    <a:pt x="1650" y="1514"/>
                  </a:cubicBezTo>
                  <a:cubicBezTo>
                    <a:pt x="1547" y="1926"/>
                    <a:pt x="1624" y="2365"/>
                    <a:pt x="1843" y="2751"/>
                  </a:cubicBezTo>
                  <a:lnTo>
                    <a:pt x="1028" y="2751"/>
                  </a:lnTo>
                  <a:cubicBezTo>
                    <a:pt x="876" y="2182"/>
                    <a:pt x="933" y="1580"/>
                    <a:pt x="1237" y="1101"/>
                  </a:cubicBezTo>
                  <a:cubicBezTo>
                    <a:pt x="1329" y="1010"/>
                    <a:pt x="1421" y="918"/>
                    <a:pt x="1512" y="826"/>
                  </a:cubicBezTo>
                  <a:cubicBezTo>
                    <a:pt x="1650" y="689"/>
                    <a:pt x="1742" y="643"/>
                    <a:pt x="1879" y="551"/>
                  </a:cubicBezTo>
                  <a:cubicBezTo>
                    <a:pt x="2017" y="460"/>
                    <a:pt x="2108" y="460"/>
                    <a:pt x="2246" y="460"/>
                  </a:cubicBezTo>
                  <a:cubicBezTo>
                    <a:pt x="2254" y="457"/>
                    <a:pt x="2263" y="454"/>
                    <a:pt x="2272" y="452"/>
                  </a:cubicBezTo>
                  <a:close/>
                  <a:moveTo>
                    <a:pt x="2750" y="1"/>
                  </a:moveTo>
                  <a:cubicBezTo>
                    <a:pt x="1929" y="1"/>
                    <a:pt x="1089" y="356"/>
                    <a:pt x="596" y="964"/>
                  </a:cubicBezTo>
                  <a:cubicBezTo>
                    <a:pt x="138" y="1560"/>
                    <a:pt x="0" y="2339"/>
                    <a:pt x="229" y="3072"/>
                  </a:cubicBezTo>
                  <a:cubicBezTo>
                    <a:pt x="229" y="3164"/>
                    <a:pt x="367" y="3164"/>
                    <a:pt x="458" y="3164"/>
                  </a:cubicBezTo>
                  <a:lnTo>
                    <a:pt x="2337" y="3164"/>
                  </a:lnTo>
                  <a:cubicBezTo>
                    <a:pt x="2475" y="3164"/>
                    <a:pt x="2658" y="3118"/>
                    <a:pt x="2796" y="3026"/>
                  </a:cubicBezTo>
                  <a:cubicBezTo>
                    <a:pt x="2842" y="2980"/>
                    <a:pt x="2979" y="2889"/>
                    <a:pt x="2887" y="2797"/>
                  </a:cubicBezTo>
                  <a:cubicBezTo>
                    <a:pt x="2521" y="2430"/>
                    <a:pt x="2383" y="1926"/>
                    <a:pt x="2475" y="1422"/>
                  </a:cubicBezTo>
                  <a:cubicBezTo>
                    <a:pt x="2521" y="1193"/>
                    <a:pt x="2612" y="964"/>
                    <a:pt x="2704" y="781"/>
                  </a:cubicBezTo>
                  <a:cubicBezTo>
                    <a:pt x="2796" y="735"/>
                    <a:pt x="2842" y="643"/>
                    <a:pt x="2933" y="551"/>
                  </a:cubicBezTo>
                  <a:cubicBezTo>
                    <a:pt x="2979" y="506"/>
                    <a:pt x="3025" y="460"/>
                    <a:pt x="3071" y="460"/>
                  </a:cubicBezTo>
                  <a:cubicBezTo>
                    <a:pt x="3071" y="460"/>
                    <a:pt x="3116" y="414"/>
                    <a:pt x="3117" y="414"/>
                  </a:cubicBezTo>
                  <a:lnTo>
                    <a:pt x="3117" y="414"/>
                  </a:lnTo>
                  <a:cubicBezTo>
                    <a:pt x="3117" y="414"/>
                    <a:pt x="3117" y="414"/>
                    <a:pt x="3117" y="414"/>
                  </a:cubicBezTo>
                  <a:lnTo>
                    <a:pt x="3162" y="414"/>
                  </a:lnTo>
                  <a:cubicBezTo>
                    <a:pt x="3208" y="368"/>
                    <a:pt x="3391" y="276"/>
                    <a:pt x="3391" y="185"/>
                  </a:cubicBezTo>
                  <a:cubicBezTo>
                    <a:pt x="3437" y="93"/>
                    <a:pt x="3300" y="47"/>
                    <a:pt x="3254" y="47"/>
                  </a:cubicBezTo>
                  <a:cubicBezTo>
                    <a:pt x="3089" y="16"/>
                    <a:pt x="2920" y="1"/>
                    <a:pt x="275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2" name="Google Shape;5972;p31"/>
            <p:cNvSpPr/>
            <p:nvPr/>
          </p:nvSpPr>
          <p:spPr>
            <a:xfrm>
              <a:off x="5495211" y="1371256"/>
              <a:ext cx="88476" cy="48471"/>
            </a:xfrm>
            <a:custGeom>
              <a:avLst/>
              <a:gdLst/>
              <a:ahLst/>
              <a:cxnLst/>
              <a:rect l="l" t="t" r="r" b="b"/>
              <a:pathLst>
                <a:path w="5226" h="2863" extrusionOk="0">
                  <a:moveTo>
                    <a:pt x="2506" y="589"/>
                  </a:moveTo>
                  <a:cubicBezTo>
                    <a:pt x="3185" y="589"/>
                    <a:pt x="3800" y="1050"/>
                    <a:pt x="4125" y="1620"/>
                  </a:cubicBezTo>
                  <a:cubicBezTo>
                    <a:pt x="4151" y="1679"/>
                    <a:pt x="4174" y="1738"/>
                    <a:pt x="4196" y="1798"/>
                  </a:cubicBezTo>
                  <a:lnTo>
                    <a:pt x="4196" y="1798"/>
                  </a:lnTo>
                  <a:cubicBezTo>
                    <a:pt x="3886" y="1647"/>
                    <a:pt x="3546" y="1573"/>
                    <a:pt x="3205" y="1573"/>
                  </a:cubicBezTo>
                  <a:cubicBezTo>
                    <a:pt x="2596" y="1573"/>
                    <a:pt x="1985" y="1808"/>
                    <a:pt x="1538" y="2262"/>
                  </a:cubicBezTo>
                  <a:lnTo>
                    <a:pt x="918" y="2262"/>
                  </a:lnTo>
                  <a:cubicBezTo>
                    <a:pt x="968" y="1511"/>
                    <a:pt x="1456" y="778"/>
                    <a:pt x="2246" y="612"/>
                  </a:cubicBezTo>
                  <a:cubicBezTo>
                    <a:pt x="2334" y="596"/>
                    <a:pt x="2420" y="589"/>
                    <a:pt x="2506" y="589"/>
                  </a:cubicBezTo>
                  <a:close/>
                  <a:moveTo>
                    <a:pt x="2661" y="0"/>
                  </a:moveTo>
                  <a:cubicBezTo>
                    <a:pt x="2461" y="0"/>
                    <a:pt x="2261" y="21"/>
                    <a:pt x="2063" y="62"/>
                  </a:cubicBezTo>
                  <a:cubicBezTo>
                    <a:pt x="917" y="337"/>
                    <a:pt x="1" y="1391"/>
                    <a:pt x="46" y="2582"/>
                  </a:cubicBezTo>
                  <a:cubicBezTo>
                    <a:pt x="46" y="2811"/>
                    <a:pt x="230" y="2857"/>
                    <a:pt x="413" y="2857"/>
                  </a:cubicBezTo>
                  <a:lnTo>
                    <a:pt x="1650" y="2857"/>
                  </a:lnTo>
                  <a:cubicBezTo>
                    <a:pt x="1696" y="2857"/>
                    <a:pt x="1742" y="2857"/>
                    <a:pt x="1788" y="2811"/>
                  </a:cubicBezTo>
                  <a:cubicBezTo>
                    <a:pt x="2017" y="2766"/>
                    <a:pt x="2109" y="2628"/>
                    <a:pt x="2246" y="2491"/>
                  </a:cubicBezTo>
                  <a:cubicBezTo>
                    <a:pt x="2486" y="2281"/>
                    <a:pt x="2766" y="2188"/>
                    <a:pt x="3046" y="2188"/>
                  </a:cubicBezTo>
                  <a:cubicBezTo>
                    <a:pt x="3193" y="2188"/>
                    <a:pt x="3341" y="2214"/>
                    <a:pt x="3484" y="2262"/>
                  </a:cubicBezTo>
                  <a:cubicBezTo>
                    <a:pt x="3759" y="2353"/>
                    <a:pt x="3942" y="2537"/>
                    <a:pt x="4125" y="2720"/>
                  </a:cubicBezTo>
                  <a:cubicBezTo>
                    <a:pt x="4217" y="2842"/>
                    <a:pt x="4349" y="2862"/>
                    <a:pt x="4495" y="2862"/>
                  </a:cubicBezTo>
                  <a:cubicBezTo>
                    <a:pt x="4568" y="2862"/>
                    <a:pt x="4645" y="2857"/>
                    <a:pt x="4721" y="2857"/>
                  </a:cubicBezTo>
                  <a:cubicBezTo>
                    <a:pt x="4904" y="2857"/>
                    <a:pt x="5179" y="2720"/>
                    <a:pt x="5225" y="2491"/>
                  </a:cubicBezTo>
                  <a:cubicBezTo>
                    <a:pt x="5225" y="2078"/>
                    <a:pt x="5134" y="1666"/>
                    <a:pt x="4904" y="1253"/>
                  </a:cubicBezTo>
                  <a:cubicBezTo>
                    <a:pt x="4902" y="1249"/>
                    <a:pt x="4900" y="1245"/>
                    <a:pt x="4897" y="1240"/>
                  </a:cubicBezTo>
                  <a:lnTo>
                    <a:pt x="4897" y="1240"/>
                  </a:lnTo>
                  <a:cubicBezTo>
                    <a:pt x="4444" y="422"/>
                    <a:pt x="3566" y="0"/>
                    <a:pt x="26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3" name="Google Shape;5973;p31"/>
            <p:cNvSpPr/>
            <p:nvPr/>
          </p:nvSpPr>
          <p:spPr>
            <a:xfrm>
              <a:off x="5322196" y="1365009"/>
              <a:ext cx="57427" cy="53076"/>
            </a:xfrm>
            <a:custGeom>
              <a:avLst/>
              <a:gdLst/>
              <a:ahLst/>
              <a:cxnLst/>
              <a:rect l="l" t="t" r="r" b="b"/>
              <a:pathLst>
                <a:path w="3392" h="3135" extrusionOk="0">
                  <a:moveTo>
                    <a:pt x="1452" y="673"/>
                  </a:moveTo>
                  <a:cubicBezTo>
                    <a:pt x="2199" y="1043"/>
                    <a:pt x="2593" y="1877"/>
                    <a:pt x="2487" y="2676"/>
                  </a:cubicBezTo>
                  <a:lnTo>
                    <a:pt x="1579" y="2676"/>
                  </a:lnTo>
                  <a:cubicBezTo>
                    <a:pt x="1824" y="2258"/>
                    <a:pt x="1896" y="1764"/>
                    <a:pt x="1742" y="1301"/>
                  </a:cubicBezTo>
                  <a:cubicBezTo>
                    <a:pt x="1683" y="1067"/>
                    <a:pt x="1583" y="858"/>
                    <a:pt x="1452" y="673"/>
                  </a:cubicBezTo>
                  <a:close/>
                  <a:moveTo>
                    <a:pt x="1057" y="0"/>
                  </a:moveTo>
                  <a:cubicBezTo>
                    <a:pt x="875" y="0"/>
                    <a:pt x="690" y="23"/>
                    <a:pt x="505" y="64"/>
                  </a:cubicBezTo>
                  <a:cubicBezTo>
                    <a:pt x="367" y="64"/>
                    <a:pt x="184" y="110"/>
                    <a:pt x="92" y="247"/>
                  </a:cubicBezTo>
                  <a:cubicBezTo>
                    <a:pt x="1" y="339"/>
                    <a:pt x="1" y="431"/>
                    <a:pt x="92" y="477"/>
                  </a:cubicBezTo>
                  <a:cubicBezTo>
                    <a:pt x="505" y="706"/>
                    <a:pt x="825" y="1072"/>
                    <a:pt x="917" y="1531"/>
                  </a:cubicBezTo>
                  <a:cubicBezTo>
                    <a:pt x="1055" y="1989"/>
                    <a:pt x="963" y="2493"/>
                    <a:pt x="642" y="2906"/>
                  </a:cubicBezTo>
                  <a:cubicBezTo>
                    <a:pt x="505" y="3043"/>
                    <a:pt x="734" y="3135"/>
                    <a:pt x="871" y="3135"/>
                  </a:cubicBezTo>
                  <a:lnTo>
                    <a:pt x="2659" y="3135"/>
                  </a:lnTo>
                  <a:cubicBezTo>
                    <a:pt x="2842" y="3135"/>
                    <a:pt x="3209" y="3089"/>
                    <a:pt x="3254" y="2860"/>
                  </a:cubicBezTo>
                  <a:cubicBezTo>
                    <a:pt x="3392" y="2310"/>
                    <a:pt x="3346" y="1714"/>
                    <a:pt x="3071" y="1210"/>
                  </a:cubicBezTo>
                  <a:cubicBezTo>
                    <a:pt x="2804" y="675"/>
                    <a:pt x="2319" y="313"/>
                    <a:pt x="1744" y="125"/>
                  </a:cubicBezTo>
                  <a:lnTo>
                    <a:pt x="1744" y="125"/>
                  </a:lnTo>
                  <a:cubicBezTo>
                    <a:pt x="1729" y="119"/>
                    <a:pt x="1713" y="114"/>
                    <a:pt x="1696" y="110"/>
                  </a:cubicBezTo>
                  <a:lnTo>
                    <a:pt x="1696" y="110"/>
                  </a:lnTo>
                  <a:cubicBezTo>
                    <a:pt x="1696" y="110"/>
                    <a:pt x="1696" y="110"/>
                    <a:pt x="1696" y="110"/>
                  </a:cubicBezTo>
                  <a:cubicBezTo>
                    <a:pt x="1494" y="34"/>
                    <a:pt x="1279" y="0"/>
                    <a:pt x="105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4" name="Google Shape;5974;p31"/>
            <p:cNvSpPr/>
            <p:nvPr/>
          </p:nvSpPr>
          <p:spPr>
            <a:xfrm>
              <a:off x="5097193" y="1367244"/>
              <a:ext cx="86140" cy="50841"/>
            </a:xfrm>
            <a:custGeom>
              <a:avLst/>
              <a:gdLst/>
              <a:ahLst/>
              <a:cxnLst/>
              <a:rect l="l" t="t" r="r" b="b"/>
              <a:pathLst>
                <a:path w="5088" h="3003" extrusionOk="0">
                  <a:moveTo>
                    <a:pt x="4043" y="1331"/>
                  </a:moveTo>
                  <a:cubicBezTo>
                    <a:pt x="4180" y="1744"/>
                    <a:pt x="4188" y="2153"/>
                    <a:pt x="4082" y="2544"/>
                  </a:cubicBezTo>
                  <a:lnTo>
                    <a:pt x="2866" y="2544"/>
                  </a:lnTo>
                  <a:cubicBezTo>
                    <a:pt x="3418" y="2308"/>
                    <a:pt x="3845" y="1863"/>
                    <a:pt x="4043" y="1331"/>
                  </a:cubicBezTo>
                  <a:close/>
                  <a:moveTo>
                    <a:pt x="3799" y="1"/>
                  </a:moveTo>
                  <a:cubicBezTo>
                    <a:pt x="3713" y="1"/>
                    <a:pt x="3621" y="24"/>
                    <a:pt x="3530" y="70"/>
                  </a:cubicBezTo>
                  <a:cubicBezTo>
                    <a:pt x="3438" y="70"/>
                    <a:pt x="3209" y="207"/>
                    <a:pt x="3255" y="345"/>
                  </a:cubicBezTo>
                  <a:cubicBezTo>
                    <a:pt x="3259" y="358"/>
                    <a:pt x="3264" y="372"/>
                    <a:pt x="3268" y="386"/>
                  </a:cubicBezTo>
                  <a:lnTo>
                    <a:pt x="3268" y="386"/>
                  </a:lnTo>
                  <a:cubicBezTo>
                    <a:pt x="3264" y="387"/>
                    <a:pt x="3259" y="389"/>
                    <a:pt x="3255" y="390"/>
                  </a:cubicBezTo>
                  <a:cubicBezTo>
                    <a:pt x="3261" y="394"/>
                    <a:pt x="3267" y="398"/>
                    <a:pt x="3273" y="403"/>
                  </a:cubicBezTo>
                  <a:lnTo>
                    <a:pt x="3273" y="403"/>
                  </a:lnTo>
                  <a:cubicBezTo>
                    <a:pt x="3471" y="1080"/>
                    <a:pt x="3234" y="1912"/>
                    <a:pt x="2521" y="2224"/>
                  </a:cubicBezTo>
                  <a:cubicBezTo>
                    <a:pt x="2418" y="2265"/>
                    <a:pt x="2297" y="2287"/>
                    <a:pt x="2169" y="2287"/>
                  </a:cubicBezTo>
                  <a:cubicBezTo>
                    <a:pt x="2013" y="2287"/>
                    <a:pt x="1848" y="2253"/>
                    <a:pt x="1697" y="2178"/>
                  </a:cubicBezTo>
                  <a:cubicBezTo>
                    <a:pt x="1376" y="2040"/>
                    <a:pt x="1055" y="1765"/>
                    <a:pt x="917" y="1444"/>
                  </a:cubicBezTo>
                  <a:cubicBezTo>
                    <a:pt x="869" y="1364"/>
                    <a:pt x="753" y="1329"/>
                    <a:pt x="621" y="1329"/>
                  </a:cubicBezTo>
                  <a:cubicBezTo>
                    <a:pt x="376" y="1329"/>
                    <a:pt x="76" y="1449"/>
                    <a:pt x="47" y="1628"/>
                  </a:cubicBezTo>
                  <a:cubicBezTo>
                    <a:pt x="1" y="2040"/>
                    <a:pt x="47" y="2499"/>
                    <a:pt x="230" y="2911"/>
                  </a:cubicBezTo>
                  <a:cubicBezTo>
                    <a:pt x="230" y="3003"/>
                    <a:pt x="367" y="3003"/>
                    <a:pt x="459" y="3003"/>
                  </a:cubicBezTo>
                  <a:lnTo>
                    <a:pt x="4217" y="3003"/>
                  </a:lnTo>
                  <a:cubicBezTo>
                    <a:pt x="4446" y="3003"/>
                    <a:pt x="4721" y="2957"/>
                    <a:pt x="4813" y="2728"/>
                  </a:cubicBezTo>
                  <a:cubicBezTo>
                    <a:pt x="5088" y="2132"/>
                    <a:pt x="5042" y="1444"/>
                    <a:pt x="4767" y="894"/>
                  </a:cubicBezTo>
                  <a:cubicBezTo>
                    <a:pt x="4764" y="889"/>
                    <a:pt x="4761" y="883"/>
                    <a:pt x="4757" y="877"/>
                  </a:cubicBezTo>
                  <a:lnTo>
                    <a:pt x="4757" y="877"/>
                  </a:lnTo>
                  <a:cubicBezTo>
                    <a:pt x="4576" y="564"/>
                    <a:pt x="4349" y="295"/>
                    <a:pt x="4034" y="70"/>
                  </a:cubicBezTo>
                  <a:cubicBezTo>
                    <a:pt x="3965" y="24"/>
                    <a:pt x="3885" y="1"/>
                    <a:pt x="379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5" name="Google Shape;5975;p31"/>
            <p:cNvSpPr/>
            <p:nvPr/>
          </p:nvSpPr>
          <p:spPr>
            <a:xfrm>
              <a:off x="4898581" y="1364518"/>
              <a:ext cx="58205" cy="53567"/>
            </a:xfrm>
            <a:custGeom>
              <a:avLst/>
              <a:gdLst/>
              <a:ahLst/>
              <a:cxnLst/>
              <a:rect l="l" t="t" r="r" b="b"/>
              <a:pathLst>
                <a:path w="3438" h="3164" extrusionOk="0">
                  <a:moveTo>
                    <a:pt x="2246" y="414"/>
                  </a:moveTo>
                  <a:cubicBezTo>
                    <a:pt x="2274" y="414"/>
                    <a:pt x="2305" y="414"/>
                    <a:pt x="2337" y="414"/>
                  </a:cubicBezTo>
                  <a:lnTo>
                    <a:pt x="2337" y="414"/>
                  </a:lnTo>
                  <a:cubicBezTo>
                    <a:pt x="2009" y="705"/>
                    <a:pt x="1764" y="1072"/>
                    <a:pt x="1696" y="1514"/>
                  </a:cubicBezTo>
                  <a:cubicBezTo>
                    <a:pt x="1593" y="1926"/>
                    <a:pt x="1670" y="2365"/>
                    <a:pt x="1870" y="2751"/>
                  </a:cubicBezTo>
                  <a:lnTo>
                    <a:pt x="1028" y="2751"/>
                  </a:lnTo>
                  <a:cubicBezTo>
                    <a:pt x="881" y="2182"/>
                    <a:pt x="979" y="1580"/>
                    <a:pt x="1284" y="1101"/>
                  </a:cubicBezTo>
                  <a:cubicBezTo>
                    <a:pt x="1375" y="1010"/>
                    <a:pt x="1467" y="872"/>
                    <a:pt x="1513" y="826"/>
                  </a:cubicBezTo>
                  <a:cubicBezTo>
                    <a:pt x="1650" y="689"/>
                    <a:pt x="1742" y="643"/>
                    <a:pt x="1879" y="551"/>
                  </a:cubicBezTo>
                  <a:cubicBezTo>
                    <a:pt x="2017" y="460"/>
                    <a:pt x="2109" y="460"/>
                    <a:pt x="2246" y="414"/>
                  </a:cubicBezTo>
                  <a:close/>
                  <a:moveTo>
                    <a:pt x="2753" y="1"/>
                  </a:moveTo>
                  <a:cubicBezTo>
                    <a:pt x="1942" y="1"/>
                    <a:pt x="1128" y="356"/>
                    <a:pt x="596" y="964"/>
                  </a:cubicBezTo>
                  <a:cubicBezTo>
                    <a:pt x="138" y="1560"/>
                    <a:pt x="0" y="2339"/>
                    <a:pt x="229" y="3072"/>
                  </a:cubicBezTo>
                  <a:cubicBezTo>
                    <a:pt x="275" y="3164"/>
                    <a:pt x="413" y="3164"/>
                    <a:pt x="504" y="3164"/>
                  </a:cubicBezTo>
                  <a:lnTo>
                    <a:pt x="2338" y="3164"/>
                  </a:lnTo>
                  <a:cubicBezTo>
                    <a:pt x="2475" y="3164"/>
                    <a:pt x="3071" y="3026"/>
                    <a:pt x="2888" y="2797"/>
                  </a:cubicBezTo>
                  <a:cubicBezTo>
                    <a:pt x="2567" y="2430"/>
                    <a:pt x="2384" y="1926"/>
                    <a:pt x="2521" y="1422"/>
                  </a:cubicBezTo>
                  <a:cubicBezTo>
                    <a:pt x="2521" y="1193"/>
                    <a:pt x="2613" y="964"/>
                    <a:pt x="2750" y="781"/>
                  </a:cubicBezTo>
                  <a:cubicBezTo>
                    <a:pt x="2796" y="689"/>
                    <a:pt x="2888" y="643"/>
                    <a:pt x="2933" y="551"/>
                  </a:cubicBezTo>
                  <a:cubicBezTo>
                    <a:pt x="3027" y="489"/>
                    <a:pt x="3078" y="448"/>
                    <a:pt x="3130" y="414"/>
                  </a:cubicBezTo>
                  <a:lnTo>
                    <a:pt x="3163" y="414"/>
                  </a:lnTo>
                  <a:cubicBezTo>
                    <a:pt x="3254" y="368"/>
                    <a:pt x="3392" y="276"/>
                    <a:pt x="3438" y="185"/>
                  </a:cubicBezTo>
                  <a:cubicBezTo>
                    <a:pt x="3438" y="93"/>
                    <a:pt x="3346" y="47"/>
                    <a:pt x="3254" y="47"/>
                  </a:cubicBezTo>
                  <a:cubicBezTo>
                    <a:pt x="3089" y="16"/>
                    <a:pt x="2921" y="1"/>
                    <a:pt x="275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6" name="Google Shape;5976;p31"/>
            <p:cNvSpPr/>
            <p:nvPr/>
          </p:nvSpPr>
          <p:spPr>
            <a:xfrm>
              <a:off x="4695297" y="1371256"/>
              <a:ext cx="88476" cy="48471"/>
            </a:xfrm>
            <a:custGeom>
              <a:avLst/>
              <a:gdLst/>
              <a:ahLst/>
              <a:cxnLst/>
              <a:rect l="l" t="t" r="r" b="b"/>
              <a:pathLst>
                <a:path w="5226" h="2863" extrusionOk="0">
                  <a:moveTo>
                    <a:pt x="2573" y="619"/>
                  </a:moveTo>
                  <a:cubicBezTo>
                    <a:pt x="3211" y="619"/>
                    <a:pt x="3789" y="1048"/>
                    <a:pt x="4146" y="1581"/>
                  </a:cubicBezTo>
                  <a:lnTo>
                    <a:pt x="4146" y="1581"/>
                  </a:lnTo>
                  <a:cubicBezTo>
                    <a:pt x="4153" y="1594"/>
                    <a:pt x="4162" y="1607"/>
                    <a:pt x="4171" y="1620"/>
                  </a:cubicBezTo>
                  <a:cubicBezTo>
                    <a:pt x="4196" y="1678"/>
                    <a:pt x="4218" y="1737"/>
                    <a:pt x="4238" y="1795"/>
                  </a:cubicBezTo>
                  <a:lnTo>
                    <a:pt x="4238" y="1795"/>
                  </a:lnTo>
                  <a:cubicBezTo>
                    <a:pt x="3922" y="1642"/>
                    <a:pt x="3575" y="1568"/>
                    <a:pt x="3227" y="1568"/>
                  </a:cubicBezTo>
                  <a:cubicBezTo>
                    <a:pt x="2623" y="1568"/>
                    <a:pt x="2013" y="1791"/>
                    <a:pt x="1554" y="2216"/>
                  </a:cubicBezTo>
                  <a:lnTo>
                    <a:pt x="939" y="2216"/>
                  </a:lnTo>
                  <a:cubicBezTo>
                    <a:pt x="1038" y="1471"/>
                    <a:pt x="1484" y="818"/>
                    <a:pt x="2247" y="657"/>
                  </a:cubicBezTo>
                  <a:cubicBezTo>
                    <a:pt x="2357" y="632"/>
                    <a:pt x="2466" y="619"/>
                    <a:pt x="2573" y="619"/>
                  </a:cubicBezTo>
                  <a:close/>
                  <a:moveTo>
                    <a:pt x="2707" y="0"/>
                  </a:moveTo>
                  <a:cubicBezTo>
                    <a:pt x="2507" y="0"/>
                    <a:pt x="2307" y="21"/>
                    <a:pt x="2109" y="62"/>
                  </a:cubicBezTo>
                  <a:cubicBezTo>
                    <a:pt x="917" y="291"/>
                    <a:pt x="1" y="1345"/>
                    <a:pt x="47" y="2582"/>
                  </a:cubicBezTo>
                  <a:cubicBezTo>
                    <a:pt x="47" y="2811"/>
                    <a:pt x="276" y="2857"/>
                    <a:pt x="459" y="2857"/>
                  </a:cubicBezTo>
                  <a:lnTo>
                    <a:pt x="1834" y="2857"/>
                  </a:lnTo>
                  <a:cubicBezTo>
                    <a:pt x="2017" y="2811"/>
                    <a:pt x="2109" y="2674"/>
                    <a:pt x="2247" y="2537"/>
                  </a:cubicBezTo>
                  <a:cubicBezTo>
                    <a:pt x="2487" y="2326"/>
                    <a:pt x="2768" y="2214"/>
                    <a:pt x="3062" y="2214"/>
                  </a:cubicBezTo>
                  <a:cubicBezTo>
                    <a:pt x="3215" y="2214"/>
                    <a:pt x="3373" y="2244"/>
                    <a:pt x="3530" y="2307"/>
                  </a:cubicBezTo>
                  <a:cubicBezTo>
                    <a:pt x="3759" y="2399"/>
                    <a:pt x="3942" y="2537"/>
                    <a:pt x="4126" y="2720"/>
                  </a:cubicBezTo>
                  <a:cubicBezTo>
                    <a:pt x="4248" y="2842"/>
                    <a:pt x="4390" y="2862"/>
                    <a:pt x="4540" y="2862"/>
                  </a:cubicBezTo>
                  <a:cubicBezTo>
                    <a:pt x="4614" y="2862"/>
                    <a:pt x="4691" y="2857"/>
                    <a:pt x="4767" y="2857"/>
                  </a:cubicBezTo>
                  <a:cubicBezTo>
                    <a:pt x="4951" y="2857"/>
                    <a:pt x="5226" y="2720"/>
                    <a:pt x="5226" y="2537"/>
                  </a:cubicBezTo>
                  <a:cubicBezTo>
                    <a:pt x="5226" y="2102"/>
                    <a:pt x="5143" y="1708"/>
                    <a:pt x="4978" y="1316"/>
                  </a:cubicBezTo>
                  <a:lnTo>
                    <a:pt x="4978" y="1316"/>
                  </a:lnTo>
                  <a:cubicBezTo>
                    <a:pt x="4971" y="1296"/>
                    <a:pt x="4962" y="1275"/>
                    <a:pt x="4951" y="1253"/>
                  </a:cubicBezTo>
                  <a:lnTo>
                    <a:pt x="4951" y="1253"/>
                  </a:lnTo>
                  <a:cubicBezTo>
                    <a:pt x="4951" y="1253"/>
                    <a:pt x="4951" y="1253"/>
                    <a:pt x="4951" y="1253"/>
                  </a:cubicBezTo>
                  <a:cubicBezTo>
                    <a:pt x="4948" y="1249"/>
                    <a:pt x="4946" y="1245"/>
                    <a:pt x="4944" y="1241"/>
                  </a:cubicBezTo>
                  <a:lnTo>
                    <a:pt x="4944" y="1241"/>
                  </a:lnTo>
                  <a:cubicBezTo>
                    <a:pt x="4491" y="422"/>
                    <a:pt x="3612" y="0"/>
                    <a:pt x="27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7" name="Google Shape;5977;p31"/>
            <p:cNvSpPr/>
            <p:nvPr/>
          </p:nvSpPr>
          <p:spPr>
            <a:xfrm>
              <a:off x="4519963" y="1364231"/>
              <a:ext cx="60542" cy="54633"/>
            </a:xfrm>
            <a:custGeom>
              <a:avLst/>
              <a:gdLst/>
              <a:ahLst/>
              <a:cxnLst/>
              <a:rect l="l" t="t" r="r" b="b"/>
              <a:pathLst>
                <a:path w="3576" h="3227" extrusionOk="0">
                  <a:moveTo>
                    <a:pt x="1673" y="765"/>
                  </a:moveTo>
                  <a:lnTo>
                    <a:pt x="1673" y="765"/>
                  </a:lnTo>
                  <a:cubicBezTo>
                    <a:pt x="1796" y="826"/>
                    <a:pt x="1914" y="904"/>
                    <a:pt x="2017" y="981"/>
                  </a:cubicBezTo>
                  <a:cubicBezTo>
                    <a:pt x="2200" y="1118"/>
                    <a:pt x="2338" y="1347"/>
                    <a:pt x="2429" y="1531"/>
                  </a:cubicBezTo>
                  <a:cubicBezTo>
                    <a:pt x="2642" y="1886"/>
                    <a:pt x="2690" y="2296"/>
                    <a:pt x="2637" y="2677"/>
                  </a:cubicBezTo>
                  <a:lnTo>
                    <a:pt x="1766" y="2677"/>
                  </a:lnTo>
                  <a:cubicBezTo>
                    <a:pt x="1976" y="2273"/>
                    <a:pt x="2029" y="1797"/>
                    <a:pt x="1925" y="1347"/>
                  </a:cubicBezTo>
                  <a:cubicBezTo>
                    <a:pt x="1873" y="1138"/>
                    <a:pt x="1787" y="941"/>
                    <a:pt x="1673" y="765"/>
                  </a:cubicBezTo>
                  <a:close/>
                  <a:moveTo>
                    <a:pt x="1130" y="0"/>
                  </a:moveTo>
                  <a:cubicBezTo>
                    <a:pt x="930" y="0"/>
                    <a:pt x="736" y="23"/>
                    <a:pt x="550" y="64"/>
                  </a:cubicBezTo>
                  <a:cubicBezTo>
                    <a:pt x="367" y="110"/>
                    <a:pt x="0" y="431"/>
                    <a:pt x="275" y="568"/>
                  </a:cubicBezTo>
                  <a:cubicBezTo>
                    <a:pt x="688" y="752"/>
                    <a:pt x="963" y="1118"/>
                    <a:pt x="1100" y="1531"/>
                  </a:cubicBezTo>
                  <a:cubicBezTo>
                    <a:pt x="1192" y="1989"/>
                    <a:pt x="1146" y="2493"/>
                    <a:pt x="825" y="2860"/>
                  </a:cubicBezTo>
                  <a:cubicBezTo>
                    <a:pt x="779" y="2952"/>
                    <a:pt x="734" y="2997"/>
                    <a:pt x="779" y="3089"/>
                  </a:cubicBezTo>
                  <a:cubicBezTo>
                    <a:pt x="825" y="3181"/>
                    <a:pt x="917" y="3226"/>
                    <a:pt x="1009" y="3226"/>
                  </a:cubicBezTo>
                  <a:lnTo>
                    <a:pt x="2842" y="3226"/>
                  </a:lnTo>
                  <a:cubicBezTo>
                    <a:pt x="3071" y="3226"/>
                    <a:pt x="3346" y="3181"/>
                    <a:pt x="3392" y="2906"/>
                  </a:cubicBezTo>
                  <a:cubicBezTo>
                    <a:pt x="3575" y="2356"/>
                    <a:pt x="3529" y="1760"/>
                    <a:pt x="3208" y="1210"/>
                  </a:cubicBezTo>
                  <a:cubicBezTo>
                    <a:pt x="2942" y="721"/>
                    <a:pt x="2460" y="319"/>
                    <a:pt x="1930" y="128"/>
                  </a:cubicBezTo>
                  <a:lnTo>
                    <a:pt x="1930" y="128"/>
                  </a:lnTo>
                  <a:cubicBezTo>
                    <a:pt x="1914" y="120"/>
                    <a:pt x="1897" y="115"/>
                    <a:pt x="1879" y="110"/>
                  </a:cubicBezTo>
                  <a:lnTo>
                    <a:pt x="1879" y="110"/>
                  </a:lnTo>
                  <a:cubicBezTo>
                    <a:pt x="1879" y="110"/>
                    <a:pt x="1879" y="110"/>
                    <a:pt x="1879" y="110"/>
                  </a:cubicBezTo>
                  <a:cubicBezTo>
                    <a:pt x="1627" y="34"/>
                    <a:pt x="1375" y="0"/>
                    <a:pt x="11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8" name="Google Shape;5978;p31"/>
            <p:cNvSpPr/>
            <p:nvPr/>
          </p:nvSpPr>
          <p:spPr>
            <a:xfrm>
              <a:off x="4297296" y="1366736"/>
              <a:ext cx="86140" cy="52127"/>
            </a:xfrm>
            <a:custGeom>
              <a:avLst/>
              <a:gdLst/>
              <a:ahLst/>
              <a:cxnLst/>
              <a:rect l="l" t="t" r="r" b="b"/>
              <a:pathLst>
                <a:path w="5088" h="3079" extrusionOk="0">
                  <a:moveTo>
                    <a:pt x="4065" y="1401"/>
                  </a:moveTo>
                  <a:cubicBezTo>
                    <a:pt x="4198" y="1788"/>
                    <a:pt x="4218" y="2189"/>
                    <a:pt x="4112" y="2574"/>
                  </a:cubicBezTo>
                  <a:lnTo>
                    <a:pt x="2994" y="2574"/>
                  </a:lnTo>
                  <a:cubicBezTo>
                    <a:pt x="3493" y="2316"/>
                    <a:pt x="3880" y="1894"/>
                    <a:pt x="4065" y="1401"/>
                  </a:cubicBezTo>
                  <a:close/>
                  <a:moveTo>
                    <a:pt x="3771" y="1"/>
                  </a:moveTo>
                  <a:cubicBezTo>
                    <a:pt x="3519" y="1"/>
                    <a:pt x="3186" y="138"/>
                    <a:pt x="3254" y="375"/>
                  </a:cubicBezTo>
                  <a:cubicBezTo>
                    <a:pt x="3483" y="1062"/>
                    <a:pt x="3254" y="1933"/>
                    <a:pt x="2521" y="2208"/>
                  </a:cubicBezTo>
                  <a:cubicBezTo>
                    <a:pt x="2406" y="2254"/>
                    <a:pt x="2280" y="2276"/>
                    <a:pt x="2148" y="2276"/>
                  </a:cubicBezTo>
                  <a:cubicBezTo>
                    <a:pt x="2017" y="2276"/>
                    <a:pt x="1879" y="2254"/>
                    <a:pt x="1742" y="2208"/>
                  </a:cubicBezTo>
                  <a:cubicBezTo>
                    <a:pt x="1375" y="2070"/>
                    <a:pt x="1054" y="1795"/>
                    <a:pt x="917" y="1474"/>
                  </a:cubicBezTo>
                  <a:cubicBezTo>
                    <a:pt x="864" y="1369"/>
                    <a:pt x="738" y="1325"/>
                    <a:pt x="600" y="1325"/>
                  </a:cubicBezTo>
                  <a:cubicBezTo>
                    <a:pt x="376" y="1325"/>
                    <a:pt x="120" y="1442"/>
                    <a:pt x="92" y="1612"/>
                  </a:cubicBezTo>
                  <a:cubicBezTo>
                    <a:pt x="0" y="2070"/>
                    <a:pt x="46" y="2529"/>
                    <a:pt x="229" y="2941"/>
                  </a:cubicBezTo>
                  <a:cubicBezTo>
                    <a:pt x="275" y="3033"/>
                    <a:pt x="367" y="3078"/>
                    <a:pt x="504" y="3078"/>
                  </a:cubicBezTo>
                  <a:lnTo>
                    <a:pt x="4262" y="3078"/>
                  </a:lnTo>
                  <a:cubicBezTo>
                    <a:pt x="4446" y="3078"/>
                    <a:pt x="4721" y="3033"/>
                    <a:pt x="4812" y="2849"/>
                  </a:cubicBezTo>
                  <a:cubicBezTo>
                    <a:pt x="5081" y="2222"/>
                    <a:pt x="5087" y="1552"/>
                    <a:pt x="4788" y="965"/>
                  </a:cubicBezTo>
                  <a:lnTo>
                    <a:pt x="4788" y="965"/>
                  </a:lnTo>
                  <a:cubicBezTo>
                    <a:pt x="4795" y="925"/>
                    <a:pt x="4790" y="880"/>
                    <a:pt x="4766" y="833"/>
                  </a:cubicBezTo>
                  <a:cubicBezTo>
                    <a:pt x="4583" y="512"/>
                    <a:pt x="4308" y="237"/>
                    <a:pt x="3987" y="54"/>
                  </a:cubicBezTo>
                  <a:cubicBezTo>
                    <a:pt x="3939" y="18"/>
                    <a:pt x="3860" y="1"/>
                    <a:pt x="3771"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5979" name="Google Shape;5979;p31"/>
          <p:cNvSpPr/>
          <p:nvPr/>
        </p:nvSpPr>
        <p:spPr>
          <a:xfrm>
            <a:off x="8012027" y="751342"/>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80" name="Google Shape;5980;p31"/>
          <p:cNvSpPr/>
          <p:nvPr/>
        </p:nvSpPr>
        <p:spPr>
          <a:xfrm rot="-1476194">
            <a:off x="6916288" y="2712557"/>
            <a:ext cx="142311" cy="134383"/>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981" name="Google Shape;5981;p31"/>
          <p:cNvSpPr/>
          <p:nvPr/>
        </p:nvSpPr>
        <p:spPr>
          <a:xfrm>
            <a:off x="866216" y="3362282"/>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2" name="Google Shape;5982;p31"/>
          <p:cNvSpPr/>
          <p:nvPr/>
        </p:nvSpPr>
        <p:spPr>
          <a:xfrm>
            <a:off x="5961422" y="4793774"/>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3" name="Picture 2">
            <a:extLst>
              <a:ext uri="{FF2B5EF4-FFF2-40B4-BE49-F238E27FC236}">
                <a16:creationId xmlns:a16="http://schemas.microsoft.com/office/drawing/2014/main" id="{6F0CD0A6-1DBB-4B51-8F7B-7439B24A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66" y="3121211"/>
            <a:ext cx="3111115" cy="1115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5054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xfrm>
            <a:off x="986975" y="539250"/>
            <a:ext cx="7444200" cy="572700"/>
          </a:xfrm>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r>
              <a:rPr lang="en-GB" sz="1500" b="1" i="1" dirty="0"/>
              <a:t>We may call it “zero-lateral acceleration turn”</a:t>
            </a:r>
            <a:endParaRPr lang="en-GB" sz="1500" dirty="0"/>
          </a:p>
        </p:txBody>
      </p:sp>
      <p:sp>
        <p:nvSpPr>
          <p:cNvPr id="7342" name="Google Shape;7342;p47"/>
          <p:cNvSpPr/>
          <p:nvPr/>
        </p:nvSpPr>
        <p:spPr>
          <a:xfrm>
            <a:off x="18714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3" name="Google Shape;7343;p47"/>
          <p:cNvSpPr/>
          <p:nvPr/>
        </p:nvSpPr>
        <p:spPr>
          <a:xfrm>
            <a:off x="432672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5" name="Google Shape;7345;p47"/>
          <p:cNvSpPr txBox="1"/>
          <p:nvPr/>
        </p:nvSpPr>
        <p:spPr>
          <a:xfrm>
            <a:off x="1317413" y="4235850"/>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N</a:t>
            </a:r>
            <a:r>
              <a:rPr lang="en" sz="2000" b="1" dirty="0">
                <a:solidFill>
                  <a:schemeClr val="dk1"/>
                </a:solidFill>
                <a:latin typeface="Barlow Semi Condensed"/>
                <a:ea typeface="Barlow Semi Condensed"/>
                <a:cs typeface="Barlow Semi Condensed"/>
                <a:sym typeface="Barlow Semi Condensed"/>
              </a:rPr>
              <a:t>ormal flight</a:t>
            </a:r>
            <a:endParaRPr sz="2000" b="1" dirty="0">
              <a:solidFill>
                <a:schemeClr val="dk1"/>
              </a:solidFill>
              <a:latin typeface="Barlow Semi Condensed"/>
              <a:ea typeface="Barlow Semi Condensed"/>
              <a:cs typeface="Barlow Semi Condensed"/>
              <a:sym typeface="Barlow Semi Condensed"/>
            </a:endParaRPr>
          </a:p>
        </p:txBody>
      </p:sp>
      <p:sp>
        <p:nvSpPr>
          <p:cNvPr id="7346" name="Google Shape;7346;p47"/>
          <p:cNvSpPr txBox="1"/>
          <p:nvPr/>
        </p:nvSpPr>
        <p:spPr>
          <a:xfrm>
            <a:off x="1327505" y="396219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sp>
        <p:nvSpPr>
          <p:cNvPr id="7347" name="Google Shape;7347;p47"/>
          <p:cNvSpPr txBox="1"/>
          <p:nvPr/>
        </p:nvSpPr>
        <p:spPr>
          <a:xfrm>
            <a:off x="3759602" y="4288510"/>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M</a:t>
            </a:r>
            <a:r>
              <a:rPr lang="en" sz="2000" b="1" dirty="0">
                <a:solidFill>
                  <a:schemeClr val="dk1"/>
                </a:solidFill>
                <a:latin typeface="Barlow Semi Condensed"/>
                <a:ea typeface="Barlow Semi Condensed"/>
                <a:cs typeface="Barlow Semi Condensed"/>
                <a:sym typeface="Barlow Semi Condensed"/>
              </a:rPr>
              <a:t>edium banked turn</a:t>
            </a:r>
            <a:endParaRPr sz="2000" b="1" dirty="0">
              <a:solidFill>
                <a:schemeClr val="dk1"/>
              </a:solidFill>
              <a:latin typeface="Barlow Semi Condensed"/>
              <a:ea typeface="Barlow Semi Condensed"/>
              <a:cs typeface="Barlow Semi Condensed"/>
              <a:sym typeface="Barlow Semi Condensed"/>
            </a:endParaRPr>
          </a:p>
        </p:txBody>
      </p:sp>
      <p:sp>
        <p:nvSpPr>
          <p:cNvPr id="7348" name="Google Shape;7348;p47"/>
          <p:cNvSpPr txBox="1"/>
          <p:nvPr/>
        </p:nvSpPr>
        <p:spPr>
          <a:xfrm>
            <a:off x="3769763" y="368784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sp>
        <p:nvSpPr>
          <p:cNvPr id="7349" name="Google Shape;7349;p47"/>
          <p:cNvSpPr txBox="1"/>
          <p:nvPr/>
        </p:nvSpPr>
        <p:spPr>
          <a:xfrm>
            <a:off x="6225013" y="4215797"/>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S</a:t>
            </a:r>
            <a:r>
              <a:rPr lang="en" sz="2000" b="1" dirty="0">
                <a:solidFill>
                  <a:schemeClr val="dk1"/>
                </a:solidFill>
                <a:latin typeface="Barlow Semi Condensed"/>
                <a:ea typeface="Barlow Semi Condensed"/>
                <a:cs typeface="Barlow Semi Condensed"/>
                <a:sym typeface="Barlow Semi Condensed"/>
              </a:rPr>
              <a:t>teep banked turn</a:t>
            </a:r>
            <a:endParaRPr sz="2000" b="1" dirty="0">
              <a:solidFill>
                <a:schemeClr val="dk1"/>
              </a:solidFill>
              <a:latin typeface="Barlow Semi Condensed"/>
              <a:ea typeface="Barlow Semi Condensed"/>
              <a:cs typeface="Barlow Semi Condensed"/>
              <a:sym typeface="Barlow Semi Condensed"/>
            </a:endParaRPr>
          </a:p>
        </p:txBody>
      </p:sp>
      <p:sp>
        <p:nvSpPr>
          <p:cNvPr id="7350" name="Google Shape;7350;p47"/>
          <p:cNvSpPr txBox="1"/>
          <p:nvPr/>
        </p:nvSpPr>
        <p:spPr>
          <a:xfrm>
            <a:off x="6225013" y="368784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cxnSp>
        <p:nvCxnSpPr>
          <p:cNvPr id="7355" name="Google Shape;7355;p47"/>
          <p:cNvCxnSpPr>
            <a:stCxn id="7342" idx="0"/>
            <a:endCxn id="7340" idx="4"/>
          </p:cNvCxnSpPr>
          <p:nvPr/>
        </p:nvCxnSpPr>
        <p:spPr>
          <a:xfrm rot="-5400000">
            <a:off x="3259721" y="866047"/>
            <a:ext cx="443400" cy="24552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6" name="Google Shape;7356;p47"/>
          <p:cNvCxnSpPr>
            <a:stCxn id="7340" idx="4"/>
            <a:endCxn id="7344" idx="0"/>
          </p:cNvCxnSpPr>
          <p:nvPr/>
        </p:nvCxnSpPr>
        <p:spPr>
          <a:xfrm rot="-5400000" flipH="1">
            <a:off x="5715000" y="865930"/>
            <a:ext cx="443400" cy="24552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7" name="Google Shape;7357;p47"/>
          <p:cNvCxnSpPr>
            <a:stCxn id="7340" idx="4"/>
            <a:endCxn id="7343" idx="0"/>
          </p:cNvCxnSpPr>
          <p:nvPr/>
        </p:nvCxnSpPr>
        <p:spPr>
          <a:xfrm>
            <a:off x="4709100" y="1871830"/>
            <a:ext cx="0" cy="44340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mechanics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3" name="Google Shape;7433;p47"/>
          <p:cNvSpPr/>
          <p:nvPr/>
        </p:nvSpPr>
        <p:spPr>
          <a:xfrm>
            <a:off x="3408034" y="2631991"/>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5" name="Google Shape;7435;p47"/>
          <p:cNvSpPr/>
          <p:nvPr/>
        </p:nvSpPr>
        <p:spPr>
          <a:xfrm>
            <a:off x="1111225" y="4084297"/>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5865548" y="321749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5" name="Picture 4">
            <a:extLst>
              <a:ext uri="{FF2B5EF4-FFF2-40B4-BE49-F238E27FC236}">
                <a16:creationId xmlns:a16="http://schemas.microsoft.com/office/drawing/2014/main" id="{CC3A5B0E-FFEA-46CF-8603-1210670F9D7F}"/>
              </a:ext>
            </a:extLst>
          </p:cNvPr>
          <p:cNvPicPr>
            <a:picLocks noChangeAspect="1"/>
          </p:cNvPicPr>
          <p:nvPr/>
        </p:nvPicPr>
        <p:blipFill rotWithShape="1">
          <a:blip r:embed="rId3">
            <a:extLst>
              <a:ext uri="{28A0092B-C50C-407E-A947-70E740481C1C}">
                <a14:useLocalDpi xmlns:a14="http://schemas.microsoft.com/office/drawing/2010/main" val="0"/>
              </a:ext>
            </a:extLst>
          </a:blip>
          <a:srcRect t="10633"/>
          <a:stretch/>
        </p:blipFill>
        <p:spPr>
          <a:xfrm>
            <a:off x="1455072" y="2342338"/>
            <a:ext cx="1530730" cy="1519384"/>
          </a:xfrm>
          <a:prstGeom prst="rect">
            <a:avLst/>
          </a:prstGeom>
        </p:spPr>
      </p:pic>
      <p:pic>
        <p:nvPicPr>
          <p:cNvPr id="7" name="Picture 6">
            <a:extLst>
              <a:ext uri="{FF2B5EF4-FFF2-40B4-BE49-F238E27FC236}">
                <a16:creationId xmlns:a16="http://schemas.microsoft.com/office/drawing/2014/main" id="{3270DA6C-33E7-4C43-A2E9-B5EDF4C8CBEB}"/>
              </a:ext>
            </a:extLst>
          </p:cNvPr>
          <p:cNvPicPr>
            <a:picLocks noChangeAspect="1"/>
          </p:cNvPicPr>
          <p:nvPr/>
        </p:nvPicPr>
        <p:blipFill rotWithShape="1">
          <a:blip r:embed="rId4">
            <a:extLst>
              <a:ext uri="{28A0092B-C50C-407E-A947-70E740481C1C}">
                <a14:useLocalDpi xmlns:a14="http://schemas.microsoft.com/office/drawing/2010/main" val="0"/>
              </a:ext>
            </a:extLst>
          </a:blip>
          <a:srcRect l="1874" t="11753"/>
          <a:stretch/>
        </p:blipFill>
        <p:spPr>
          <a:xfrm>
            <a:off x="3963264" y="2342338"/>
            <a:ext cx="1581539" cy="1569521"/>
          </a:xfrm>
          <a:prstGeom prst="rect">
            <a:avLst/>
          </a:prstGeom>
        </p:spPr>
      </p:pic>
      <p:pic>
        <p:nvPicPr>
          <p:cNvPr id="9" name="Picture 8">
            <a:extLst>
              <a:ext uri="{FF2B5EF4-FFF2-40B4-BE49-F238E27FC236}">
                <a16:creationId xmlns:a16="http://schemas.microsoft.com/office/drawing/2014/main" id="{EBF1EED3-FD37-47CF-B4E3-EA388BD2F1FF}"/>
              </a:ext>
            </a:extLst>
          </p:cNvPr>
          <p:cNvPicPr>
            <a:picLocks noChangeAspect="1"/>
          </p:cNvPicPr>
          <p:nvPr/>
        </p:nvPicPr>
        <p:blipFill rotWithShape="1">
          <a:blip r:embed="rId5">
            <a:extLst>
              <a:ext uri="{28A0092B-C50C-407E-A947-70E740481C1C}">
                <a14:useLocalDpi xmlns:a14="http://schemas.microsoft.com/office/drawing/2010/main" val="0"/>
              </a:ext>
            </a:extLst>
          </a:blip>
          <a:srcRect t="10591"/>
          <a:stretch/>
        </p:blipFill>
        <p:spPr>
          <a:xfrm>
            <a:off x="6408274" y="2358369"/>
            <a:ext cx="1467560" cy="1569521"/>
          </a:xfrm>
          <a:prstGeom prst="rect">
            <a:avLst/>
          </a:prstGeom>
        </p:spPr>
      </p:pic>
    </p:spTree>
    <p:extLst>
      <p:ext uri="{BB962C8B-B14F-4D97-AF65-F5344CB8AC3E}">
        <p14:creationId xmlns:p14="http://schemas.microsoft.com/office/powerpoint/2010/main" val="32926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3568" y="627534"/>
            <a:ext cx="9144000" cy="576064"/>
          </a:xfrm>
        </p:spPr>
        <p:txBody>
          <a:bodyPr>
            <a:normAutofit fontScale="92500" lnSpcReduction="20000"/>
          </a:bodyPr>
          <a:lstStyle/>
          <a:p>
            <a:pPr algn="l"/>
            <a:r>
              <a:rPr lang="en-US" sz="4000" b="1" dirty="0">
                <a:latin typeface="Adobe Myungjo Std M" pitchFamily="18" charset="-128"/>
                <a:ea typeface="Adobe Myungjo Std M" pitchFamily="18" charset="-128"/>
              </a:rPr>
              <a:t>Introduction:</a:t>
            </a:r>
            <a:endParaRPr lang="ar-EG" sz="4000" b="1" dirty="0">
              <a:latin typeface="Adobe Myungjo Std M" pitchFamily="18" charset="-128"/>
              <a:ea typeface="Adobe Myungjo Std M" pitchFamily="18" charset="-128"/>
            </a:endParaRPr>
          </a:p>
        </p:txBody>
      </p:sp>
      <p:sp>
        <p:nvSpPr>
          <p:cNvPr id="3" name="Text Placeholder 2"/>
          <p:cNvSpPr>
            <a:spLocks noGrp="1"/>
          </p:cNvSpPr>
          <p:nvPr>
            <p:ph type="body" sz="quarter" idx="11"/>
          </p:nvPr>
        </p:nvSpPr>
        <p:spPr>
          <a:xfrm>
            <a:off x="611559" y="1995686"/>
            <a:ext cx="4940451" cy="1944216"/>
          </a:xfrm>
        </p:spPr>
        <p:txBody>
          <a:bodyPr>
            <a:normAutofit fontScale="92500" lnSpcReduction="10000"/>
          </a:bodyPr>
          <a:lstStyle/>
          <a:p>
            <a:pPr marL="171450" indent="-171450" algn="l">
              <a:buFont typeface="Wingdings" pitchFamily="2" charset="2"/>
              <a:buChar char="v"/>
            </a:pPr>
            <a:r>
              <a:rPr lang="en-US" dirty="0" smtClean="0">
                <a:solidFill>
                  <a:schemeClr val="tx1"/>
                </a:solidFill>
              </a:rPr>
              <a:t>In order to Design a controller </a:t>
            </a:r>
            <a:r>
              <a:rPr lang="en-US" dirty="0">
                <a:solidFill>
                  <a:schemeClr val="tx1"/>
                </a:solidFill>
              </a:rPr>
              <a:t>first of all we should get the transfer functions of all full longitudinal dynamics model.</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Our methodology is to using inner loops architecture.</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  Then using SISO tool to </a:t>
            </a:r>
            <a:r>
              <a:rPr lang="en-US" dirty="0" smtClean="0">
                <a:solidFill>
                  <a:schemeClr val="tx1"/>
                </a:solidFill>
              </a:rPr>
              <a:t>design </a:t>
            </a:r>
            <a:r>
              <a:rPr lang="en-US" dirty="0">
                <a:solidFill>
                  <a:schemeClr val="tx1"/>
                </a:solidFill>
              </a:rPr>
              <a:t>the controller.</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Finally we use SIMULINK to check the performance of our design.</a:t>
            </a:r>
          </a:p>
          <a:p>
            <a:pPr algn="l"/>
            <a:endParaRPr lang="ar-EG" dirty="0"/>
          </a:p>
        </p:txBody>
      </p:sp>
      <p:pic>
        <p:nvPicPr>
          <p:cNvPr id="4" name="Picture 3">
            <a:extLst>
              <a:ext uri="{FF2B5EF4-FFF2-40B4-BE49-F238E27FC236}">
                <a16:creationId xmlns:a16="http://schemas.microsoft.com/office/drawing/2014/main" id="{A49D8CE4-E9B8-4EB7-98B7-3EFCD56762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652120" y="1779662"/>
            <a:ext cx="2808312" cy="31983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961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endParaRPr lang="en-GB" sz="1500" dirty="0"/>
          </a:p>
        </p:txBody>
      </p:sp>
      <p:sp>
        <p:nvSpPr>
          <p:cNvPr id="4" name="Content Placeholder 3">
            <a:extLst>
              <a:ext uri="{FF2B5EF4-FFF2-40B4-BE49-F238E27FC236}">
                <a16:creationId xmlns:a16="http://schemas.microsoft.com/office/drawing/2014/main" id="{AD1D16AA-0028-4D82-8EB0-0BF78856CA66}"/>
              </a:ext>
            </a:extLst>
          </p:cNvPr>
          <p:cNvSpPr>
            <a:spLocks noGrp="1"/>
          </p:cNvSpPr>
          <p:nvPr>
            <p:ph idx="1"/>
          </p:nvPr>
        </p:nvSpPr>
        <p:spPr>
          <a:xfrm>
            <a:off x="104151" y="2482939"/>
            <a:ext cx="5461346" cy="1752489"/>
          </a:xfrm>
        </p:spPr>
        <p:txBody>
          <a:bodyPr/>
          <a:lstStyle/>
          <a:p>
            <a:pPr marL="0" indent="0">
              <a:buNone/>
            </a:pPr>
            <a:r>
              <a:rPr lang="en-GB" dirty="0"/>
              <a:t>When lift increases in one of the wings the drag also increases </a:t>
            </a:r>
          </a:p>
          <a:p>
            <a:pPr marL="0" indent="0">
              <a:buNone/>
            </a:pPr>
            <a:r>
              <a:rPr lang="en-GB" dirty="0"/>
              <a:t>On that wing resulting in “adverse yaw phenomenon”</a:t>
            </a:r>
          </a:p>
          <a:p>
            <a:pPr marL="0" indent="0">
              <a:buNone/>
            </a:pPr>
            <a:r>
              <a:rPr lang="en-GB" dirty="0"/>
              <a:t>To overcome this phenomenon we need rudder input</a:t>
            </a:r>
            <a:endParaRPr lang="en-US" dirty="0"/>
          </a:p>
        </p:txBody>
      </p:sp>
      <p:sp>
        <p:nvSpPr>
          <p:cNvPr id="7343" name="Google Shape;7343;p47"/>
          <p:cNvSpPr/>
          <p:nvPr/>
        </p:nvSpPr>
        <p:spPr>
          <a:xfrm>
            <a:off x="432672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a:t>
            </a:r>
            <a:r>
              <a:rPr lang="en-GB" sz="2000" b="1" dirty="0">
                <a:solidFill>
                  <a:schemeClr val="dk1"/>
                </a:solidFill>
                <a:latin typeface="Barlow Semi Condensed"/>
                <a:ea typeface="Barlow Semi Condensed"/>
                <a:cs typeface="Barlow Semi Condensed"/>
                <a:sym typeface="Barlow Semi Condensed"/>
              </a:rPr>
              <a:t>aerodynamics</a:t>
            </a:r>
            <a:r>
              <a:rPr lang="en" sz="2000" b="1" dirty="0">
                <a:solidFill>
                  <a:schemeClr val="dk1"/>
                </a:solidFill>
                <a:latin typeface="Barlow Semi Condensed"/>
                <a:ea typeface="Barlow Semi Condensed"/>
                <a:cs typeface="Barlow Semi Condensed"/>
                <a:sym typeface="Barlow Semi Condensed"/>
              </a:rPr>
              <a:t>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5865548" y="321749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3" name="Picture 2">
            <a:extLst>
              <a:ext uri="{FF2B5EF4-FFF2-40B4-BE49-F238E27FC236}">
                <a16:creationId xmlns:a16="http://schemas.microsoft.com/office/drawing/2014/main" id="{36EBBE21-30C4-47CD-B7AA-A611D358F402}"/>
              </a:ext>
            </a:extLst>
          </p:cNvPr>
          <p:cNvPicPr>
            <a:picLocks noChangeAspect="1"/>
          </p:cNvPicPr>
          <p:nvPr/>
        </p:nvPicPr>
        <p:blipFill>
          <a:blip r:embed="rId3"/>
          <a:stretch>
            <a:fillRect/>
          </a:stretch>
        </p:blipFill>
        <p:spPr>
          <a:xfrm>
            <a:off x="6119386" y="2325844"/>
            <a:ext cx="2182969" cy="14295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906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endParaRPr lang="en-GB" sz="1500" dirty="0"/>
          </a:p>
        </p:txBody>
      </p:sp>
      <p:sp>
        <p:nvSpPr>
          <p:cNvPr id="4" name="Content Placeholder 3">
            <a:extLst>
              <a:ext uri="{FF2B5EF4-FFF2-40B4-BE49-F238E27FC236}">
                <a16:creationId xmlns:a16="http://schemas.microsoft.com/office/drawing/2014/main" id="{AD1D16AA-0028-4D82-8EB0-0BF78856CA66}"/>
              </a:ext>
            </a:extLst>
          </p:cNvPr>
          <p:cNvSpPr>
            <a:spLocks noGrp="1"/>
          </p:cNvSpPr>
          <p:nvPr>
            <p:ph idx="1"/>
          </p:nvPr>
        </p:nvSpPr>
        <p:spPr>
          <a:xfrm>
            <a:off x="260172" y="2155539"/>
            <a:ext cx="4066550" cy="2234012"/>
          </a:xfrm>
        </p:spPr>
        <p:txBody>
          <a:bodyPr>
            <a:normAutofit/>
          </a:bodyPr>
          <a:lstStyle/>
          <a:p>
            <a:pPr marL="0" indent="0">
              <a:buNone/>
            </a:pPr>
            <a:r>
              <a:rPr lang="en-GB" sz="1500" dirty="0"/>
              <a:t>The coordinated turn is a </a:t>
            </a:r>
            <a:r>
              <a:rPr lang="en-GB" sz="1500" dirty="0" err="1"/>
              <a:t>maneuver</a:t>
            </a:r>
            <a:r>
              <a:rPr lang="en-GB" sz="1500" dirty="0"/>
              <a:t> in which the airplane’s heading angle is changed (airplane turns) without “slipping or skidding”, i.e. the side slip angle (β = 0). note: skidding is having +</a:t>
            </a:r>
            <a:r>
              <a:rPr lang="en-GB" sz="1500" dirty="0" err="1"/>
              <a:t>ve</a:t>
            </a:r>
            <a:r>
              <a:rPr lang="en-GB" sz="1500" dirty="0"/>
              <a:t> sideslip angle (β&gt;0) while slipping is having -</a:t>
            </a:r>
            <a:r>
              <a:rPr lang="en-GB" sz="1500" dirty="0" err="1"/>
              <a:t>ve</a:t>
            </a:r>
            <a:r>
              <a:rPr lang="en-GB" sz="1500" dirty="0"/>
              <a:t> sideslip angel (β&lt;0)</a:t>
            </a:r>
            <a:endParaRPr lang="en-US" sz="1500" dirty="0"/>
          </a:p>
        </p:txBody>
      </p:sp>
      <p:sp>
        <p:nvSpPr>
          <p:cNvPr id="7343" name="Google Shape;7343;p47"/>
          <p:cNvSpPr/>
          <p:nvPr/>
        </p:nvSpPr>
        <p:spPr>
          <a:xfrm>
            <a:off x="432672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a:t>
            </a:r>
            <a:r>
              <a:rPr lang="en-GB" sz="2000" b="1" dirty="0">
                <a:solidFill>
                  <a:schemeClr val="dk1"/>
                </a:solidFill>
                <a:latin typeface="Barlow Semi Condensed"/>
                <a:ea typeface="Barlow Semi Condensed"/>
                <a:cs typeface="Barlow Semi Condensed"/>
                <a:sym typeface="Barlow Semi Condensed"/>
              </a:rPr>
              <a:t>aerodynamics</a:t>
            </a:r>
            <a:r>
              <a:rPr lang="en" sz="2000" b="1" dirty="0">
                <a:solidFill>
                  <a:schemeClr val="dk1"/>
                </a:solidFill>
                <a:latin typeface="Barlow Semi Condensed"/>
                <a:ea typeface="Barlow Semi Condensed"/>
                <a:cs typeface="Barlow Semi Condensed"/>
                <a:sym typeface="Barlow Semi Condensed"/>
              </a:rPr>
              <a:t>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6024561" y="216783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8" name="Picture 7">
            <a:extLst>
              <a:ext uri="{FF2B5EF4-FFF2-40B4-BE49-F238E27FC236}">
                <a16:creationId xmlns:a16="http://schemas.microsoft.com/office/drawing/2014/main" id="{716109EC-200B-4A8E-9B2F-355F64FB73E1}"/>
              </a:ext>
            </a:extLst>
          </p:cNvPr>
          <p:cNvPicPr>
            <a:picLocks noChangeAspect="1"/>
          </p:cNvPicPr>
          <p:nvPr/>
        </p:nvPicPr>
        <p:blipFill>
          <a:blip r:embed="rId3"/>
          <a:stretch>
            <a:fillRect/>
          </a:stretch>
        </p:blipFill>
        <p:spPr>
          <a:xfrm>
            <a:off x="4432113" y="2625321"/>
            <a:ext cx="4228556" cy="17805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5414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100" dirty="0"/>
              <a:t>“Yaw damper” for the Dutch roll mode</a:t>
            </a:r>
            <a:endParaRPr lang="en-US" sz="21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866216" y="1873072"/>
            <a:ext cx="1560545" cy="300082"/>
          </a:xfrm>
          <a:prstGeom prst="rect">
            <a:avLst/>
          </a:prstGeom>
          <a:noFill/>
        </p:spPr>
        <p:txBody>
          <a:bodyPr wrap="square" rtlCol="0">
            <a:spAutoFit/>
          </a:bodyPr>
          <a:lstStyle/>
          <a:p>
            <a:r>
              <a:rPr lang="en-GB" sz="1350" dirty="0"/>
              <a:t>Design</a:t>
            </a:r>
            <a:endParaRPr lang="en-US" sz="1350" dirty="0"/>
          </a:p>
        </p:txBody>
      </p:sp>
      <p:sp>
        <p:nvSpPr>
          <p:cNvPr id="102" name="Google Shape;7431;p47">
            <a:extLst>
              <a:ext uri="{FF2B5EF4-FFF2-40B4-BE49-F238E27FC236}">
                <a16:creationId xmlns:a16="http://schemas.microsoft.com/office/drawing/2014/main" id="{5311A963-1402-498F-8ECF-246A54947673}"/>
              </a:ext>
            </a:extLst>
          </p:cNvPr>
          <p:cNvSpPr/>
          <p:nvPr/>
        </p:nvSpPr>
        <p:spPr>
          <a:xfrm>
            <a:off x="5609821" y="2696172"/>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 name="Google Shape;7432;p47">
            <a:extLst>
              <a:ext uri="{FF2B5EF4-FFF2-40B4-BE49-F238E27FC236}">
                <a16:creationId xmlns:a16="http://schemas.microsoft.com/office/drawing/2014/main" id="{E9571126-2052-4C3E-957D-C0479237027B}"/>
              </a:ext>
            </a:extLst>
          </p:cNvPr>
          <p:cNvSpPr/>
          <p:nvPr/>
        </p:nvSpPr>
        <p:spPr>
          <a:xfrm rot="372478">
            <a:off x="8811987" y="1787061"/>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 name="Google Shape;7433;p47">
            <a:extLst>
              <a:ext uri="{FF2B5EF4-FFF2-40B4-BE49-F238E27FC236}">
                <a16:creationId xmlns:a16="http://schemas.microsoft.com/office/drawing/2014/main" id="{96DD5F22-35D7-4C41-96AB-1AA183273073}"/>
              </a:ext>
            </a:extLst>
          </p:cNvPr>
          <p:cNvSpPr/>
          <p:nvPr/>
        </p:nvSpPr>
        <p:spPr>
          <a:xfrm>
            <a:off x="7160443" y="2038281"/>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7436;p47">
            <a:extLst>
              <a:ext uri="{FF2B5EF4-FFF2-40B4-BE49-F238E27FC236}">
                <a16:creationId xmlns:a16="http://schemas.microsoft.com/office/drawing/2014/main" id="{D84AF95B-9490-49A7-AE98-CEF5B2CDCE67}"/>
              </a:ext>
            </a:extLst>
          </p:cNvPr>
          <p:cNvSpPr/>
          <p:nvPr/>
        </p:nvSpPr>
        <p:spPr>
          <a:xfrm rot="372478">
            <a:off x="7901013" y="45089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106" name="Picture 105">
            <a:extLst>
              <a:ext uri="{FF2B5EF4-FFF2-40B4-BE49-F238E27FC236}">
                <a16:creationId xmlns:a16="http://schemas.microsoft.com/office/drawing/2014/main" id="{0FA18D37-0767-4119-B0A8-A7AC1993BA58}"/>
              </a:ext>
            </a:extLst>
          </p:cNvPr>
          <p:cNvPicPr>
            <a:picLocks noChangeAspect="1"/>
          </p:cNvPicPr>
          <p:nvPr/>
        </p:nvPicPr>
        <p:blipFill>
          <a:blip r:embed="rId2"/>
          <a:stretch>
            <a:fillRect/>
          </a:stretch>
        </p:blipFill>
        <p:spPr>
          <a:xfrm>
            <a:off x="977884" y="2347395"/>
            <a:ext cx="5660594" cy="2229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440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100" dirty="0"/>
              <a:t>“Yaw damper” for the Dutch roll mode</a:t>
            </a:r>
            <a:endParaRPr lang="en-US" sz="21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1062158" y="1747109"/>
            <a:ext cx="4147284" cy="300082"/>
          </a:xfrm>
          <a:prstGeom prst="rect">
            <a:avLst/>
          </a:prstGeom>
          <a:noFill/>
        </p:spPr>
        <p:txBody>
          <a:bodyPr wrap="square" rtlCol="0">
            <a:spAutoFit/>
          </a:bodyPr>
          <a:lstStyle/>
          <a:p>
            <a:r>
              <a:rPr lang="en-GB" sz="1350" dirty="0"/>
              <a:t>Design </a:t>
            </a:r>
            <a:endParaRPr lang="en-US" sz="1350" dirty="0"/>
          </a:p>
        </p:txBody>
      </p:sp>
      <p:sp>
        <p:nvSpPr>
          <p:cNvPr id="11" name="Google Shape;7431;p47">
            <a:extLst>
              <a:ext uri="{FF2B5EF4-FFF2-40B4-BE49-F238E27FC236}">
                <a16:creationId xmlns:a16="http://schemas.microsoft.com/office/drawing/2014/main" id="{0CB755DC-1D13-409E-9750-7FA42E5762E4}"/>
              </a:ext>
            </a:extLst>
          </p:cNvPr>
          <p:cNvSpPr/>
          <p:nvPr/>
        </p:nvSpPr>
        <p:spPr>
          <a:xfrm>
            <a:off x="651661" y="2622003"/>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 name="Google Shape;7432;p47">
            <a:extLst>
              <a:ext uri="{FF2B5EF4-FFF2-40B4-BE49-F238E27FC236}">
                <a16:creationId xmlns:a16="http://schemas.microsoft.com/office/drawing/2014/main" id="{58721D72-10F7-4E7E-BDF6-09916B519339}"/>
              </a:ext>
            </a:extLst>
          </p:cNvPr>
          <p:cNvSpPr/>
          <p:nvPr/>
        </p:nvSpPr>
        <p:spPr>
          <a:xfrm rot="372478">
            <a:off x="3335135" y="1760965"/>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 name="Google Shape;7433;p47">
            <a:extLst>
              <a:ext uri="{FF2B5EF4-FFF2-40B4-BE49-F238E27FC236}">
                <a16:creationId xmlns:a16="http://schemas.microsoft.com/office/drawing/2014/main" id="{1696E7AD-4007-4F8E-8B40-3F0DC4067E5A}"/>
              </a:ext>
            </a:extLst>
          </p:cNvPr>
          <p:cNvSpPr/>
          <p:nvPr/>
        </p:nvSpPr>
        <p:spPr>
          <a:xfrm>
            <a:off x="984467" y="390033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7436;p47">
            <a:extLst>
              <a:ext uri="{FF2B5EF4-FFF2-40B4-BE49-F238E27FC236}">
                <a16:creationId xmlns:a16="http://schemas.microsoft.com/office/drawing/2014/main" id="{4B403083-4BBB-4361-88C6-360722A3A85A}"/>
              </a:ext>
            </a:extLst>
          </p:cNvPr>
          <p:cNvSpPr/>
          <p:nvPr/>
        </p:nvSpPr>
        <p:spPr>
          <a:xfrm rot="372478">
            <a:off x="7936944" y="397327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 name="Google Shape;7432;p47">
            <a:extLst>
              <a:ext uri="{FF2B5EF4-FFF2-40B4-BE49-F238E27FC236}">
                <a16:creationId xmlns:a16="http://schemas.microsoft.com/office/drawing/2014/main" id="{30DF4B08-8BDF-4EA8-916A-FBA2B4B17474}"/>
              </a:ext>
            </a:extLst>
          </p:cNvPr>
          <p:cNvSpPr/>
          <p:nvPr/>
        </p:nvSpPr>
        <p:spPr>
          <a:xfrm rot="372478">
            <a:off x="4158593" y="16561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pic>
        <p:nvPicPr>
          <p:cNvPr id="16" name="Content Placeholder 6">
            <a:extLst>
              <a:ext uri="{FF2B5EF4-FFF2-40B4-BE49-F238E27FC236}">
                <a16:creationId xmlns:a16="http://schemas.microsoft.com/office/drawing/2014/main" id="{287BCDA7-6DDA-4E38-8EA6-9B8C845651C8}"/>
              </a:ext>
            </a:extLst>
          </p:cNvPr>
          <p:cNvPicPr>
            <a:picLocks noGrp="1" noChangeAspect="1"/>
          </p:cNvPicPr>
          <p:nvPr>
            <p:ph idx="1"/>
          </p:nvPr>
        </p:nvPicPr>
        <p:blipFill>
          <a:blip r:embed="rId2"/>
          <a:stretch>
            <a:fillRect/>
          </a:stretch>
        </p:blipFill>
        <p:spPr>
          <a:xfrm>
            <a:off x="1724260" y="2030663"/>
            <a:ext cx="5779473" cy="2986420"/>
          </a:xfrm>
        </p:spPr>
      </p:pic>
    </p:spTree>
    <p:extLst>
      <p:ext uri="{BB962C8B-B14F-4D97-AF65-F5344CB8AC3E}">
        <p14:creationId xmlns:p14="http://schemas.microsoft.com/office/powerpoint/2010/main" val="3814406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8490807" y="4374556"/>
            <a:ext cx="300557" cy="364974"/>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4" name="Picture 23">
            <a:extLst>
              <a:ext uri="{FF2B5EF4-FFF2-40B4-BE49-F238E27FC236}">
                <a16:creationId xmlns:a16="http://schemas.microsoft.com/office/drawing/2014/main" id="{D59FEB82-F0B0-4AB0-8901-6F4E05F2F9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46" r="8184"/>
          <a:stretch/>
        </p:blipFill>
        <p:spPr bwMode="auto">
          <a:xfrm>
            <a:off x="255498" y="250850"/>
            <a:ext cx="7354245" cy="4488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330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8490807" y="4509619"/>
            <a:ext cx="300557" cy="364974"/>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5" name="Picture 24">
            <a:extLst>
              <a:ext uri="{FF2B5EF4-FFF2-40B4-BE49-F238E27FC236}">
                <a16:creationId xmlns:a16="http://schemas.microsoft.com/office/drawing/2014/main" id="{DD747CEB-6EDC-4E7B-ACA8-25180F1C95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96" r="7752"/>
          <a:stretch/>
        </p:blipFill>
        <p:spPr bwMode="auto">
          <a:xfrm>
            <a:off x="140466" y="282952"/>
            <a:ext cx="7589869" cy="4522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5397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96"/>
        <p:cNvGrpSpPr/>
        <p:nvPr/>
      </p:nvGrpSpPr>
      <p:grpSpPr>
        <a:xfrm>
          <a:off x="0" y="0"/>
          <a:ext cx="0" cy="0"/>
          <a:chOff x="0" y="0"/>
          <a:chExt cx="0" cy="0"/>
        </a:xfrm>
      </p:grpSpPr>
      <p:sp>
        <p:nvSpPr>
          <p:cNvPr id="8600" name="Google Shape;8600;p60"/>
          <p:cNvSpPr/>
          <p:nvPr/>
        </p:nvSpPr>
        <p:spPr>
          <a:xfrm>
            <a:off x="7553352" y="4184090"/>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1" name="Google Shape;8601;p60"/>
          <p:cNvSpPr/>
          <p:nvPr/>
        </p:nvSpPr>
        <p:spPr>
          <a:xfrm>
            <a:off x="703793" y="738146"/>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602" name="Google Shape;8602;p60"/>
          <p:cNvSpPr/>
          <p:nvPr/>
        </p:nvSpPr>
        <p:spPr>
          <a:xfrm>
            <a:off x="4371767" y="4026728"/>
            <a:ext cx="187962" cy="140566"/>
          </a:xfrm>
          <a:custGeom>
            <a:avLst/>
            <a:gdLst/>
            <a:ahLst/>
            <a:cxnLst/>
            <a:rect l="l" t="t" r="r" b="b"/>
            <a:pathLst>
              <a:path w="5568" h="4164" extrusionOk="0">
                <a:moveTo>
                  <a:pt x="1411" y="273"/>
                </a:moveTo>
                <a:cubicBezTo>
                  <a:pt x="1714" y="273"/>
                  <a:pt x="1997" y="512"/>
                  <a:pt x="2160" y="803"/>
                </a:cubicBezTo>
                <a:lnTo>
                  <a:pt x="1120" y="351"/>
                </a:lnTo>
                <a:cubicBezTo>
                  <a:pt x="1217" y="297"/>
                  <a:pt x="1315" y="273"/>
                  <a:pt x="1411" y="273"/>
                </a:cubicBezTo>
                <a:close/>
                <a:moveTo>
                  <a:pt x="933" y="499"/>
                </a:moveTo>
                <a:cubicBezTo>
                  <a:pt x="943" y="508"/>
                  <a:pt x="953" y="528"/>
                  <a:pt x="972" y="548"/>
                </a:cubicBezTo>
                <a:lnTo>
                  <a:pt x="2386" y="1412"/>
                </a:lnTo>
                <a:cubicBezTo>
                  <a:pt x="2406" y="1471"/>
                  <a:pt x="2416" y="1520"/>
                  <a:pt x="2426" y="1579"/>
                </a:cubicBezTo>
                <a:cubicBezTo>
                  <a:pt x="1728" y="1274"/>
                  <a:pt x="1061" y="990"/>
                  <a:pt x="747" y="852"/>
                </a:cubicBezTo>
                <a:cubicBezTo>
                  <a:pt x="776" y="724"/>
                  <a:pt x="835" y="597"/>
                  <a:pt x="933" y="499"/>
                </a:cubicBezTo>
                <a:close/>
                <a:moveTo>
                  <a:pt x="3015" y="1795"/>
                </a:moveTo>
                <a:lnTo>
                  <a:pt x="3211" y="1922"/>
                </a:lnTo>
                <a:cubicBezTo>
                  <a:pt x="3133" y="1883"/>
                  <a:pt x="3054" y="1844"/>
                  <a:pt x="2966" y="1814"/>
                </a:cubicBezTo>
                <a:cubicBezTo>
                  <a:pt x="2985" y="1805"/>
                  <a:pt x="2995" y="1795"/>
                  <a:pt x="3015" y="1795"/>
                </a:cubicBezTo>
                <a:close/>
                <a:moveTo>
                  <a:pt x="3869" y="1098"/>
                </a:moveTo>
                <a:cubicBezTo>
                  <a:pt x="4281" y="1117"/>
                  <a:pt x="4733" y="1520"/>
                  <a:pt x="4841" y="1962"/>
                </a:cubicBezTo>
                <a:lnTo>
                  <a:pt x="3466" y="1372"/>
                </a:lnTo>
                <a:cubicBezTo>
                  <a:pt x="3535" y="1314"/>
                  <a:pt x="3604" y="1255"/>
                  <a:pt x="3673" y="1206"/>
                </a:cubicBezTo>
                <a:cubicBezTo>
                  <a:pt x="3732" y="1166"/>
                  <a:pt x="3790" y="1147"/>
                  <a:pt x="3840" y="1107"/>
                </a:cubicBezTo>
                <a:cubicBezTo>
                  <a:pt x="3849" y="1107"/>
                  <a:pt x="3849" y="1098"/>
                  <a:pt x="3849" y="1098"/>
                </a:cubicBezTo>
                <a:close/>
                <a:moveTo>
                  <a:pt x="3280" y="1539"/>
                </a:moveTo>
                <a:lnTo>
                  <a:pt x="4861" y="2227"/>
                </a:lnTo>
                <a:cubicBezTo>
                  <a:pt x="4861" y="2227"/>
                  <a:pt x="4861" y="2237"/>
                  <a:pt x="4861" y="2237"/>
                </a:cubicBezTo>
                <a:cubicBezTo>
                  <a:pt x="4841" y="2354"/>
                  <a:pt x="4792" y="2462"/>
                  <a:pt x="4723" y="2570"/>
                </a:cubicBezTo>
                <a:lnTo>
                  <a:pt x="3201" y="1638"/>
                </a:lnTo>
                <a:cubicBezTo>
                  <a:pt x="3231" y="1608"/>
                  <a:pt x="3250" y="1569"/>
                  <a:pt x="3280" y="1539"/>
                </a:cubicBezTo>
                <a:close/>
                <a:moveTo>
                  <a:pt x="717" y="1166"/>
                </a:moveTo>
                <a:lnTo>
                  <a:pt x="717" y="1166"/>
                </a:lnTo>
                <a:cubicBezTo>
                  <a:pt x="1051" y="1412"/>
                  <a:pt x="1719" y="1854"/>
                  <a:pt x="3025" y="2718"/>
                </a:cubicBezTo>
                <a:cubicBezTo>
                  <a:pt x="2229" y="2384"/>
                  <a:pt x="1257" y="1971"/>
                  <a:pt x="855" y="1795"/>
                </a:cubicBezTo>
                <a:cubicBezTo>
                  <a:pt x="835" y="1755"/>
                  <a:pt x="815" y="1716"/>
                  <a:pt x="805" y="1677"/>
                </a:cubicBezTo>
                <a:cubicBezTo>
                  <a:pt x="756" y="1510"/>
                  <a:pt x="727" y="1343"/>
                  <a:pt x="717" y="1166"/>
                </a:cubicBezTo>
                <a:close/>
                <a:moveTo>
                  <a:pt x="1061" y="2295"/>
                </a:moveTo>
                <a:cubicBezTo>
                  <a:pt x="1316" y="2482"/>
                  <a:pt x="1689" y="2747"/>
                  <a:pt x="2229" y="3130"/>
                </a:cubicBezTo>
                <a:lnTo>
                  <a:pt x="1296" y="2728"/>
                </a:lnTo>
                <a:cubicBezTo>
                  <a:pt x="1208" y="2580"/>
                  <a:pt x="1130" y="2443"/>
                  <a:pt x="1061" y="2295"/>
                </a:cubicBezTo>
                <a:close/>
                <a:moveTo>
                  <a:pt x="1552" y="1461"/>
                </a:moveTo>
                <a:lnTo>
                  <a:pt x="1552" y="1461"/>
                </a:lnTo>
                <a:cubicBezTo>
                  <a:pt x="1836" y="1579"/>
                  <a:pt x="2141" y="1716"/>
                  <a:pt x="2455" y="1844"/>
                </a:cubicBezTo>
                <a:cubicBezTo>
                  <a:pt x="2455" y="1854"/>
                  <a:pt x="2465" y="1863"/>
                  <a:pt x="2465" y="1873"/>
                </a:cubicBezTo>
                <a:cubicBezTo>
                  <a:pt x="2465" y="1907"/>
                  <a:pt x="2497" y="1922"/>
                  <a:pt x="2546" y="1922"/>
                </a:cubicBezTo>
                <a:cubicBezTo>
                  <a:pt x="2568" y="1922"/>
                  <a:pt x="2594" y="1919"/>
                  <a:pt x="2622" y="1913"/>
                </a:cubicBezTo>
                <a:cubicBezTo>
                  <a:pt x="3496" y="2295"/>
                  <a:pt x="4350" y="2659"/>
                  <a:pt x="4576" y="2757"/>
                </a:cubicBezTo>
                <a:cubicBezTo>
                  <a:pt x="4419" y="2904"/>
                  <a:pt x="4232" y="3022"/>
                  <a:pt x="4065" y="3130"/>
                </a:cubicBezTo>
                <a:cubicBezTo>
                  <a:pt x="3270" y="2600"/>
                  <a:pt x="2278" y="1942"/>
                  <a:pt x="1552" y="1461"/>
                </a:cubicBezTo>
                <a:close/>
                <a:moveTo>
                  <a:pt x="1512" y="2335"/>
                </a:moveTo>
                <a:cubicBezTo>
                  <a:pt x="2259" y="2649"/>
                  <a:pt x="3250" y="3071"/>
                  <a:pt x="3761" y="3287"/>
                </a:cubicBezTo>
                <a:cubicBezTo>
                  <a:pt x="3574" y="3376"/>
                  <a:pt x="3388" y="3454"/>
                  <a:pt x="3201" y="3523"/>
                </a:cubicBezTo>
                <a:cubicBezTo>
                  <a:pt x="2671" y="3150"/>
                  <a:pt x="2023" y="2698"/>
                  <a:pt x="1512" y="2335"/>
                </a:cubicBezTo>
                <a:close/>
                <a:moveTo>
                  <a:pt x="1532" y="3081"/>
                </a:moveTo>
                <a:lnTo>
                  <a:pt x="2838" y="3650"/>
                </a:lnTo>
                <a:cubicBezTo>
                  <a:pt x="2789" y="3670"/>
                  <a:pt x="2740" y="3690"/>
                  <a:pt x="2691" y="3700"/>
                </a:cubicBezTo>
                <a:cubicBezTo>
                  <a:pt x="2681" y="3709"/>
                  <a:pt x="2661" y="3709"/>
                  <a:pt x="2651" y="3709"/>
                </a:cubicBezTo>
                <a:cubicBezTo>
                  <a:pt x="2651" y="3709"/>
                  <a:pt x="2583" y="3729"/>
                  <a:pt x="2573" y="3739"/>
                </a:cubicBezTo>
                <a:cubicBezTo>
                  <a:pt x="2524" y="3749"/>
                  <a:pt x="2465" y="3768"/>
                  <a:pt x="2416" y="3788"/>
                </a:cubicBezTo>
                <a:cubicBezTo>
                  <a:pt x="2327" y="3808"/>
                  <a:pt x="2239" y="3827"/>
                  <a:pt x="2151" y="3857"/>
                </a:cubicBezTo>
                <a:cubicBezTo>
                  <a:pt x="1935" y="3611"/>
                  <a:pt x="1728" y="3356"/>
                  <a:pt x="1532" y="3081"/>
                </a:cubicBezTo>
                <a:close/>
                <a:moveTo>
                  <a:pt x="1821" y="0"/>
                </a:moveTo>
                <a:cubicBezTo>
                  <a:pt x="1628" y="0"/>
                  <a:pt x="1431" y="35"/>
                  <a:pt x="1247" y="86"/>
                </a:cubicBezTo>
                <a:cubicBezTo>
                  <a:pt x="609" y="253"/>
                  <a:pt x="0" y="626"/>
                  <a:pt x="30" y="1363"/>
                </a:cubicBezTo>
                <a:cubicBezTo>
                  <a:pt x="59" y="1981"/>
                  <a:pt x="413" y="2580"/>
                  <a:pt x="747" y="3081"/>
                </a:cubicBezTo>
                <a:cubicBezTo>
                  <a:pt x="992" y="3454"/>
                  <a:pt x="1267" y="3808"/>
                  <a:pt x="1562" y="4132"/>
                </a:cubicBezTo>
                <a:cubicBezTo>
                  <a:pt x="1584" y="4154"/>
                  <a:pt x="1625" y="4164"/>
                  <a:pt x="1676" y="4164"/>
                </a:cubicBezTo>
                <a:cubicBezTo>
                  <a:pt x="1759" y="4164"/>
                  <a:pt x="1867" y="4139"/>
                  <a:pt x="1964" y="4102"/>
                </a:cubicBezTo>
                <a:cubicBezTo>
                  <a:pt x="2357" y="4014"/>
                  <a:pt x="2750" y="3906"/>
                  <a:pt x="3133" y="3778"/>
                </a:cubicBezTo>
                <a:lnTo>
                  <a:pt x="3182" y="3798"/>
                </a:lnTo>
                <a:cubicBezTo>
                  <a:pt x="3191" y="3808"/>
                  <a:pt x="3211" y="3808"/>
                  <a:pt x="3231" y="3808"/>
                </a:cubicBezTo>
                <a:cubicBezTo>
                  <a:pt x="3270" y="3808"/>
                  <a:pt x="3309" y="3788"/>
                  <a:pt x="3329" y="3749"/>
                </a:cubicBezTo>
                <a:cubicBezTo>
                  <a:pt x="3339" y="3739"/>
                  <a:pt x="3329" y="3719"/>
                  <a:pt x="3339" y="3709"/>
                </a:cubicBezTo>
                <a:cubicBezTo>
                  <a:pt x="3574" y="3621"/>
                  <a:pt x="3820" y="3513"/>
                  <a:pt x="4046" y="3405"/>
                </a:cubicBezTo>
                <a:cubicBezTo>
                  <a:pt x="4085" y="3425"/>
                  <a:pt x="4114" y="3434"/>
                  <a:pt x="4114" y="3434"/>
                </a:cubicBezTo>
                <a:cubicBezTo>
                  <a:pt x="4127" y="3439"/>
                  <a:pt x="4140" y="3442"/>
                  <a:pt x="4154" y="3442"/>
                </a:cubicBezTo>
                <a:cubicBezTo>
                  <a:pt x="4195" y="3442"/>
                  <a:pt x="4240" y="3420"/>
                  <a:pt x="4262" y="3376"/>
                </a:cubicBezTo>
                <a:cubicBezTo>
                  <a:pt x="4272" y="3356"/>
                  <a:pt x="4281" y="3326"/>
                  <a:pt x="4272" y="3297"/>
                </a:cubicBezTo>
                <a:cubicBezTo>
                  <a:pt x="4370" y="3238"/>
                  <a:pt x="4478" y="3189"/>
                  <a:pt x="4586" y="3130"/>
                </a:cubicBezTo>
                <a:cubicBezTo>
                  <a:pt x="4988" y="2894"/>
                  <a:pt x="5499" y="2541"/>
                  <a:pt x="5538" y="2021"/>
                </a:cubicBezTo>
                <a:cubicBezTo>
                  <a:pt x="5568" y="1736"/>
                  <a:pt x="5401" y="1481"/>
                  <a:pt x="5224" y="1274"/>
                </a:cubicBezTo>
                <a:cubicBezTo>
                  <a:pt x="4969" y="984"/>
                  <a:pt x="4652" y="836"/>
                  <a:pt x="4285" y="836"/>
                </a:cubicBezTo>
                <a:cubicBezTo>
                  <a:pt x="4242" y="836"/>
                  <a:pt x="4198" y="838"/>
                  <a:pt x="4154" y="842"/>
                </a:cubicBezTo>
                <a:cubicBezTo>
                  <a:pt x="3781" y="882"/>
                  <a:pt x="3437" y="1019"/>
                  <a:pt x="3133" y="1225"/>
                </a:cubicBezTo>
                <a:lnTo>
                  <a:pt x="3064" y="1196"/>
                </a:lnTo>
                <a:cubicBezTo>
                  <a:pt x="3015" y="1009"/>
                  <a:pt x="2946" y="832"/>
                  <a:pt x="2867" y="666"/>
                </a:cubicBezTo>
                <a:cubicBezTo>
                  <a:pt x="2750" y="440"/>
                  <a:pt x="2573" y="224"/>
                  <a:pt x="2337" y="106"/>
                </a:cubicBezTo>
                <a:cubicBezTo>
                  <a:pt x="2177" y="30"/>
                  <a:pt x="2000" y="0"/>
                  <a:pt x="182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03" name="Google Shape;8603;p60"/>
          <p:cNvSpPr/>
          <p:nvPr/>
        </p:nvSpPr>
        <p:spPr>
          <a:xfrm>
            <a:off x="2745026" y="1418997"/>
            <a:ext cx="3081965" cy="2678013"/>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t" anchorCtr="0">
            <a:noAutofit/>
          </a:bodyPr>
          <a:lstStyle/>
          <a:p>
            <a:endParaRPr/>
          </a:p>
        </p:txBody>
      </p:sp>
      <p:grpSp>
        <p:nvGrpSpPr>
          <p:cNvPr id="8604" name="Google Shape;8604;p60"/>
          <p:cNvGrpSpPr/>
          <p:nvPr/>
        </p:nvGrpSpPr>
        <p:grpSpPr>
          <a:xfrm>
            <a:off x="2995811" y="1651779"/>
            <a:ext cx="2630874" cy="2212449"/>
            <a:chOff x="1421679" y="1465596"/>
            <a:chExt cx="2630874" cy="2212449"/>
          </a:xfrm>
        </p:grpSpPr>
        <p:sp>
          <p:nvSpPr>
            <p:cNvPr id="8605" name="Google Shape;8605;p60"/>
            <p:cNvSpPr/>
            <p:nvPr/>
          </p:nvSpPr>
          <p:spPr>
            <a:xfrm>
              <a:off x="1421853" y="1465596"/>
              <a:ext cx="2630700" cy="1475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6" name="Google Shape;8606;p60"/>
            <p:cNvSpPr/>
            <p:nvPr/>
          </p:nvSpPr>
          <p:spPr>
            <a:xfrm>
              <a:off x="2429903" y="3190638"/>
              <a:ext cx="661494" cy="386156"/>
            </a:xfrm>
            <a:custGeom>
              <a:avLst/>
              <a:gdLst/>
              <a:ahLst/>
              <a:cxnLst/>
              <a:rect l="l" t="t" r="r" b="b"/>
              <a:pathLst>
                <a:path w="29834" h="17416" extrusionOk="0">
                  <a:moveTo>
                    <a:pt x="2511" y="0"/>
                  </a:moveTo>
                  <a:lnTo>
                    <a:pt x="0" y="17416"/>
                  </a:lnTo>
                  <a:lnTo>
                    <a:pt x="29833" y="17416"/>
                  </a:lnTo>
                  <a:lnTo>
                    <a:pt x="2700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7" name="Google Shape;8607;p60"/>
            <p:cNvSpPr/>
            <p:nvPr/>
          </p:nvSpPr>
          <p:spPr>
            <a:xfrm>
              <a:off x="2200103" y="3576808"/>
              <a:ext cx="1120509" cy="101237"/>
            </a:xfrm>
            <a:custGeom>
              <a:avLst/>
              <a:gdLst/>
              <a:ahLst/>
              <a:cxnLst/>
              <a:rect l="l" t="t" r="r" b="b"/>
              <a:pathLst>
                <a:path w="50536" h="1256" extrusionOk="0">
                  <a:moveTo>
                    <a:pt x="1" y="1"/>
                  </a:moveTo>
                  <a:lnTo>
                    <a:pt x="1" y="1256"/>
                  </a:lnTo>
                  <a:lnTo>
                    <a:pt x="50536" y="1256"/>
                  </a:lnTo>
                  <a:lnTo>
                    <a:pt x="5053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8" name="Google Shape;8608;p60"/>
            <p:cNvSpPr/>
            <p:nvPr/>
          </p:nvSpPr>
          <p:spPr>
            <a:xfrm>
              <a:off x="1421679" y="2940437"/>
              <a:ext cx="2630529" cy="247512"/>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9" name="Google Shape;8609;p60"/>
            <p:cNvSpPr/>
            <p:nvPr/>
          </p:nvSpPr>
          <p:spPr>
            <a:xfrm>
              <a:off x="2710290" y="3011502"/>
              <a:ext cx="100730" cy="101240"/>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8611" name="Google Shape;8611;p60"/>
          <p:cNvSpPr/>
          <p:nvPr/>
        </p:nvSpPr>
        <p:spPr>
          <a:xfrm>
            <a:off x="7553343" y="641783"/>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8650" name="Google Shape;8650;p60"/>
          <p:cNvSpPr/>
          <p:nvPr/>
        </p:nvSpPr>
        <p:spPr>
          <a:xfrm>
            <a:off x="817771" y="4353198"/>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 name="TextBox 97">
            <a:extLst>
              <a:ext uri="{FF2B5EF4-FFF2-40B4-BE49-F238E27FC236}">
                <a16:creationId xmlns:a16="http://schemas.microsoft.com/office/drawing/2014/main" id="{E897CA68-4D0E-41B7-82CE-80B2951FD787}"/>
              </a:ext>
            </a:extLst>
          </p:cNvPr>
          <p:cNvSpPr txBox="1"/>
          <p:nvPr/>
        </p:nvSpPr>
        <p:spPr>
          <a:xfrm>
            <a:off x="2179165" y="574595"/>
            <a:ext cx="4573166" cy="755976"/>
          </a:xfrm>
          <a:prstGeom prst="rect">
            <a:avLst/>
          </a:prstGeom>
          <a:noFill/>
        </p:spPr>
        <p:txBody>
          <a:bodyPr wrap="square">
            <a:spAutoFit/>
          </a:bodyPr>
          <a:lstStyle/>
          <a:p>
            <a:pPr algn="ctr">
              <a:lnSpc>
                <a:spcPct val="115000"/>
              </a:lnSpc>
              <a:spcBef>
                <a:spcPts val="900"/>
              </a:spcBef>
            </a:pPr>
            <a:r>
              <a:rPr lang="en-US" sz="1875" b="1" kern="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Test The “Yaw damper” controllers on the full state space model</a:t>
            </a:r>
          </a:p>
        </p:txBody>
      </p:sp>
      <p:pic>
        <p:nvPicPr>
          <p:cNvPr id="8" name="Picture 7">
            <a:extLst>
              <a:ext uri="{FF2B5EF4-FFF2-40B4-BE49-F238E27FC236}">
                <a16:creationId xmlns:a16="http://schemas.microsoft.com/office/drawing/2014/main" id="{ECC6B330-17E9-4066-95B9-6337F5733D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740" y="1720661"/>
            <a:ext cx="2383499" cy="1337937"/>
          </a:xfrm>
          <a:prstGeom prst="rect">
            <a:avLst/>
          </a:prstGeom>
        </p:spPr>
      </p:pic>
    </p:spTree>
    <p:extLst>
      <p:ext uri="{BB962C8B-B14F-4D97-AF65-F5344CB8AC3E}">
        <p14:creationId xmlns:p14="http://schemas.microsoft.com/office/powerpoint/2010/main" val="3033717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622230" y="604230"/>
            <a:ext cx="6571060" cy="530223"/>
          </a:xfrm>
          <a:prstGeom prst="rect">
            <a:avLst/>
          </a:prstGeom>
        </p:spPr>
        <p:txBody>
          <a:bodyPr spcFirstLastPara="1" vert="horz" wrap="square" lIns="91425" tIns="91425" rIns="91425" bIns="91425" rtlCol="0" anchor="ctr" anchorCtr="0">
            <a:noAutofit/>
          </a:bodyPr>
          <a:lstStyle/>
          <a:p>
            <a:r>
              <a:rPr lang="en-US" dirty="0">
                <a:solidFill>
                  <a:schemeClr val="bg1"/>
                </a:solidFill>
              </a:rPr>
              <a:t>S</a:t>
            </a:r>
            <a:r>
              <a:rPr lang="en" dirty="0" smtClean="0">
                <a:solidFill>
                  <a:schemeClr val="bg1"/>
                </a:solidFill>
              </a:rPr>
              <a:t>imulink Test</a:t>
            </a:r>
            <a:endParaRPr i="1" dirty="0">
              <a:solidFill>
                <a:schemeClr val="bg1"/>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id="{0A5A4A43-A8A4-4E47-8DD0-4E7938A1643E}"/>
              </a:ext>
            </a:extLst>
          </p:cNvPr>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4692"/>
          <a:stretch/>
        </p:blipFill>
        <p:spPr>
          <a:xfrm>
            <a:off x="437190" y="1995158"/>
            <a:ext cx="8122122" cy="2483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1489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587528" y="132371"/>
            <a:ext cx="8195449" cy="584271"/>
          </a:xfrm>
          <a:prstGeom prst="rect">
            <a:avLst/>
          </a:prstGeom>
        </p:spPr>
        <p:txBody>
          <a:bodyPr spcFirstLastPara="1" vert="horz" wrap="square" lIns="91425" tIns="91425" rIns="91425" bIns="91425" rtlCol="0" anchor="ctr" anchorCtr="0">
            <a:noAutofit/>
          </a:bodyPr>
          <a:lstStyle/>
          <a:p>
            <a:r>
              <a:rPr lang="en-GB" dirty="0" smtClean="0">
                <a:solidFill>
                  <a:schemeClr val="accent1">
                    <a:lumMod val="75000"/>
                  </a:schemeClr>
                </a:solidFill>
              </a:rPr>
              <a:t>Test Result</a:t>
            </a:r>
            <a:endParaRPr dirty="0">
              <a:solidFill>
                <a:schemeClr val="accent1">
                  <a:lumMod val="75000"/>
                </a:schemeClr>
              </a:solidFill>
            </a:endParaRPr>
          </a:p>
        </p:txBody>
      </p:sp>
      <p:sp>
        <p:nvSpPr>
          <p:cNvPr id="8025" name="Google Shape;8025;p55"/>
          <p:cNvSpPr/>
          <p:nvPr/>
        </p:nvSpPr>
        <p:spPr>
          <a:xfrm rot="372478">
            <a:off x="220027" y="1119242"/>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id="{9A57D43D-A22F-4D8F-B3D3-D70998BDD5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17" t="4471" r="8696" b="6932"/>
          <a:stretch/>
        </p:blipFill>
        <p:spPr bwMode="auto">
          <a:xfrm>
            <a:off x="762461" y="716642"/>
            <a:ext cx="6682425" cy="4195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1480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100" dirty="0"/>
              <a:t>Roll Controller</a:t>
            </a:r>
            <a:endParaRPr lang="en-US" sz="2100" dirty="0"/>
          </a:p>
        </p:txBody>
      </p:sp>
      <p:grpSp>
        <p:nvGrpSpPr>
          <p:cNvPr id="16" name="Google Shape;6904;p42">
            <a:extLst>
              <a:ext uri="{FF2B5EF4-FFF2-40B4-BE49-F238E27FC236}">
                <a16:creationId xmlns:a16="http://schemas.microsoft.com/office/drawing/2014/main" id="{D6B155E4-342D-4890-AAD2-B215A65489DE}"/>
              </a:ext>
            </a:extLst>
          </p:cNvPr>
          <p:cNvGrpSpPr/>
          <p:nvPr/>
        </p:nvGrpSpPr>
        <p:grpSpPr>
          <a:xfrm rot="1300824">
            <a:off x="6689076" y="2410471"/>
            <a:ext cx="1496398" cy="322558"/>
            <a:chOff x="4810350" y="-297775"/>
            <a:chExt cx="3151725" cy="679375"/>
          </a:xfrm>
        </p:grpSpPr>
        <p:sp>
          <p:nvSpPr>
            <p:cNvPr id="17" name="Google Shape;6905;p42">
              <a:extLst>
                <a:ext uri="{FF2B5EF4-FFF2-40B4-BE49-F238E27FC236}">
                  <a16:creationId xmlns:a16="http://schemas.microsoft.com/office/drawing/2014/main" id="{AAB0EFE2-758B-408B-B52B-2D5741C5EF74}"/>
                </a:ext>
              </a:extLst>
            </p:cNvPr>
            <p:cNvSpPr/>
            <p:nvPr/>
          </p:nvSpPr>
          <p:spPr>
            <a:xfrm>
              <a:off x="4810350" y="-297775"/>
              <a:ext cx="3151725" cy="679375"/>
            </a:xfrm>
            <a:custGeom>
              <a:avLst/>
              <a:gdLst/>
              <a:ahLst/>
              <a:cxnLst/>
              <a:rect l="l" t="t" r="r" b="b"/>
              <a:pathLst>
                <a:path w="126069" h="27175" extrusionOk="0">
                  <a:moveTo>
                    <a:pt x="537" y="1"/>
                  </a:moveTo>
                  <a:lnTo>
                    <a:pt x="1757" y="1903"/>
                  </a:lnTo>
                  <a:lnTo>
                    <a:pt x="1" y="4733"/>
                  </a:lnTo>
                  <a:lnTo>
                    <a:pt x="1" y="5172"/>
                  </a:lnTo>
                  <a:lnTo>
                    <a:pt x="2099" y="6440"/>
                  </a:lnTo>
                  <a:lnTo>
                    <a:pt x="50" y="7270"/>
                  </a:lnTo>
                  <a:lnTo>
                    <a:pt x="2440" y="8636"/>
                  </a:lnTo>
                  <a:lnTo>
                    <a:pt x="781" y="12344"/>
                  </a:lnTo>
                  <a:lnTo>
                    <a:pt x="2440" y="13759"/>
                  </a:lnTo>
                  <a:lnTo>
                    <a:pt x="781" y="14734"/>
                  </a:lnTo>
                  <a:lnTo>
                    <a:pt x="1757" y="17662"/>
                  </a:lnTo>
                  <a:lnTo>
                    <a:pt x="440" y="21028"/>
                  </a:lnTo>
                  <a:lnTo>
                    <a:pt x="1904" y="24199"/>
                  </a:lnTo>
                  <a:lnTo>
                    <a:pt x="537" y="27175"/>
                  </a:lnTo>
                  <a:lnTo>
                    <a:pt x="125922" y="27175"/>
                  </a:lnTo>
                  <a:lnTo>
                    <a:pt x="125873" y="27077"/>
                  </a:lnTo>
                  <a:lnTo>
                    <a:pt x="124654" y="25224"/>
                  </a:lnTo>
                  <a:lnTo>
                    <a:pt x="126068" y="22931"/>
                  </a:lnTo>
                  <a:lnTo>
                    <a:pt x="126068" y="21711"/>
                  </a:lnTo>
                  <a:lnTo>
                    <a:pt x="124312" y="20686"/>
                  </a:lnTo>
                  <a:lnTo>
                    <a:pt x="126068" y="19955"/>
                  </a:lnTo>
                  <a:lnTo>
                    <a:pt x="126068" y="19662"/>
                  </a:lnTo>
                  <a:lnTo>
                    <a:pt x="124019" y="18491"/>
                  </a:lnTo>
                  <a:lnTo>
                    <a:pt x="125629" y="14783"/>
                  </a:lnTo>
                  <a:lnTo>
                    <a:pt x="124019" y="13368"/>
                  </a:lnTo>
                  <a:lnTo>
                    <a:pt x="125629" y="12393"/>
                  </a:lnTo>
                  <a:lnTo>
                    <a:pt x="124654" y="9416"/>
                  </a:lnTo>
                  <a:lnTo>
                    <a:pt x="125971" y="6099"/>
                  </a:lnTo>
                  <a:lnTo>
                    <a:pt x="124507" y="2928"/>
                  </a:lnTo>
                  <a:lnTo>
                    <a:pt x="125825" y="49"/>
                  </a:lnTo>
                  <a:lnTo>
                    <a:pt x="1074" y="49"/>
                  </a:lnTo>
                  <a:lnTo>
                    <a:pt x="107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 name="Google Shape;6906;p42">
              <a:extLst>
                <a:ext uri="{FF2B5EF4-FFF2-40B4-BE49-F238E27FC236}">
                  <a16:creationId xmlns:a16="http://schemas.microsoft.com/office/drawing/2014/main" id="{5BFCCFC4-29C7-4679-9684-896AF16BEF6E}"/>
                </a:ext>
              </a:extLst>
            </p:cNvPr>
            <p:cNvSpPr/>
            <p:nvPr/>
          </p:nvSpPr>
          <p:spPr>
            <a:xfrm>
              <a:off x="4871350" y="-296550"/>
              <a:ext cx="160500" cy="80875"/>
            </a:xfrm>
            <a:custGeom>
              <a:avLst/>
              <a:gdLst/>
              <a:ahLst/>
              <a:cxnLst/>
              <a:rect l="l" t="t" r="r" b="b"/>
              <a:pathLst>
                <a:path w="6420" h="3235" extrusionOk="0">
                  <a:moveTo>
                    <a:pt x="4440" y="196"/>
                  </a:moveTo>
                  <a:cubicBezTo>
                    <a:pt x="4928" y="196"/>
                    <a:pt x="5660" y="196"/>
                    <a:pt x="5757" y="781"/>
                  </a:cubicBezTo>
                  <a:cubicBezTo>
                    <a:pt x="5757" y="879"/>
                    <a:pt x="5708" y="976"/>
                    <a:pt x="5757" y="1025"/>
                  </a:cubicBezTo>
                  <a:lnTo>
                    <a:pt x="5708" y="1025"/>
                  </a:lnTo>
                  <a:cubicBezTo>
                    <a:pt x="5464" y="976"/>
                    <a:pt x="5221" y="976"/>
                    <a:pt x="4977" y="879"/>
                  </a:cubicBezTo>
                  <a:cubicBezTo>
                    <a:pt x="4537" y="781"/>
                    <a:pt x="4098" y="635"/>
                    <a:pt x="3659" y="439"/>
                  </a:cubicBezTo>
                  <a:lnTo>
                    <a:pt x="3367" y="439"/>
                  </a:lnTo>
                  <a:cubicBezTo>
                    <a:pt x="3318" y="439"/>
                    <a:pt x="3220" y="439"/>
                    <a:pt x="3123" y="488"/>
                  </a:cubicBezTo>
                  <a:cubicBezTo>
                    <a:pt x="3123" y="488"/>
                    <a:pt x="3171" y="439"/>
                    <a:pt x="3171" y="439"/>
                  </a:cubicBezTo>
                  <a:cubicBezTo>
                    <a:pt x="3171" y="391"/>
                    <a:pt x="3171" y="391"/>
                    <a:pt x="3171" y="391"/>
                  </a:cubicBezTo>
                  <a:lnTo>
                    <a:pt x="3318" y="391"/>
                  </a:lnTo>
                  <a:cubicBezTo>
                    <a:pt x="3318" y="342"/>
                    <a:pt x="3415" y="342"/>
                    <a:pt x="3415" y="342"/>
                  </a:cubicBezTo>
                  <a:cubicBezTo>
                    <a:pt x="3415" y="342"/>
                    <a:pt x="3562" y="342"/>
                    <a:pt x="3611" y="293"/>
                  </a:cubicBezTo>
                  <a:cubicBezTo>
                    <a:pt x="3903" y="244"/>
                    <a:pt x="4147" y="196"/>
                    <a:pt x="4440" y="196"/>
                  </a:cubicBezTo>
                  <a:close/>
                  <a:moveTo>
                    <a:pt x="3464" y="1122"/>
                  </a:moveTo>
                  <a:lnTo>
                    <a:pt x="3464" y="1122"/>
                  </a:lnTo>
                  <a:cubicBezTo>
                    <a:pt x="3659" y="1415"/>
                    <a:pt x="3854" y="1708"/>
                    <a:pt x="3952" y="2001"/>
                  </a:cubicBezTo>
                  <a:cubicBezTo>
                    <a:pt x="4050" y="2245"/>
                    <a:pt x="4147" y="2489"/>
                    <a:pt x="4147" y="2684"/>
                  </a:cubicBezTo>
                  <a:cubicBezTo>
                    <a:pt x="4147" y="2781"/>
                    <a:pt x="4147" y="2830"/>
                    <a:pt x="4147" y="2928"/>
                  </a:cubicBezTo>
                  <a:cubicBezTo>
                    <a:pt x="3659" y="2489"/>
                    <a:pt x="3513" y="1805"/>
                    <a:pt x="3464" y="1122"/>
                  </a:cubicBezTo>
                  <a:close/>
                  <a:moveTo>
                    <a:pt x="2830" y="830"/>
                  </a:moveTo>
                  <a:lnTo>
                    <a:pt x="2830" y="830"/>
                  </a:lnTo>
                  <a:cubicBezTo>
                    <a:pt x="2781" y="1220"/>
                    <a:pt x="2732" y="1562"/>
                    <a:pt x="2635" y="1903"/>
                  </a:cubicBezTo>
                  <a:cubicBezTo>
                    <a:pt x="2537" y="2147"/>
                    <a:pt x="2488" y="2391"/>
                    <a:pt x="2342" y="2635"/>
                  </a:cubicBezTo>
                  <a:cubicBezTo>
                    <a:pt x="2293" y="2732"/>
                    <a:pt x="2244" y="2830"/>
                    <a:pt x="2196" y="2879"/>
                  </a:cubicBezTo>
                  <a:cubicBezTo>
                    <a:pt x="2147" y="2928"/>
                    <a:pt x="2098" y="2976"/>
                    <a:pt x="2098" y="2976"/>
                  </a:cubicBezTo>
                  <a:cubicBezTo>
                    <a:pt x="1952" y="2928"/>
                    <a:pt x="1854" y="2928"/>
                    <a:pt x="1805" y="2732"/>
                  </a:cubicBezTo>
                  <a:cubicBezTo>
                    <a:pt x="1757" y="2586"/>
                    <a:pt x="1805" y="2391"/>
                    <a:pt x="1903" y="2245"/>
                  </a:cubicBezTo>
                  <a:cubicBezTo>
                    <a:pt x="2049" y="1854"/>
                    <a:pt x="2342" y="1464"/>
                    <a:pt x="2586" y="1122"/>
                  </a:cubicBezTo>
                  <a:cubicBezTo>
                    <a:pt x="2635" y="1025"/>
                    <a:pt x="2732" y="927"/>
                    <a:pt x="2830" y="830"/>
                  </a:cubicBezTo>
                  <a:close/>
                  <a:moveTo>
                    <a:pt x="49" y="0"/>
                  </a:moveTo>
                  <a:cubicBezTo>
                    <a:pt x="0" y="147"/>
                    <a:pt x="49" y="342"/>
                    <a:pt x="195" y="488"/>
                  </a:cubicBezTo>
                  <a:cubicBezTo>
                    <a:pt x="461" y="754"/>
                    <a:pt x="904" y="783"/>
                    <a:pt x="1317" y="783"/>
                  </a:cubicBezTo>
                  <a:cubicBezTo>
                    <a:pt x="1435" y="783"/>
                    <a:pt x="1551" y="781"/>
                    <a:pt x="1659" y="781"/>
                  </a:cubicBezTo>
                  <a:cubicBezTo>
                    <a:pt x="1952" y="732"/>
                    <a:pt x="2244" y="683"/>
                    <a:pt x="2537" y="635"/>
                  </a:cubicBezTo>
                  <a:lnTo>
                    <a:pt x="2537" y="635"/>
                  </a:lnTo>
                  <a:cubicBezTo>
                    <a:pt x="2342" y="830"/>
                    <a:pt x="2196" y="1025"/>
                    <a:pt x="2001" y="1220"/>
                  </a:cubicBezTo>
                  <a:cubicBezTo>
                    <a:pt x="1708" y="1610"/>
                    <a:pt x="1366" y="2098"/>
                    <a:pt x="1220" y="2586"/>
                  </a:cubicBezTo>
                  <a:cubicBezTo>
                    <a:pt x="1131" y="2988"/>
                    <a:pt x="1368" y="3226"/>
                    <a:pt x="1746" y="3226"/>
                  </a:cubicBezTo>
                  <a:cubicBezTo>
                    <a:pt x="1781" y="3226"/>
                    <a:pt x="1817" y="3224"/>
                    <a:pt x="1854" y="3220"/>
                  </a:cubicBezTo>
                  <a:cubicBezTo>
                    <a:pt x="2440" y="3172"/>
                    <a:pt x="2830" y="2781"/>
                    <a:pt x="3074" y="2245"/>
                  </a:cubicBezTo>
                  <a:cubicBezTo>
                    <a:pt x="3074" y="2293"/>
                    <a:pt x="3074" y="2342"/>
                    <a:pt x="3123" y="2391"/>
                  </a:cubicBezTo>
                  <a:cubicBezTo>
                    <a:pt x="3255" y="2832"/>
                    <a:pt x="3467" y="3234"/>
                    <a:pt x="3941" y="3234"/>
                  </a:cubicBezTo>
                  <a:cubicBezTo>
                    <a:pt x="3990" y="3234"/>
                    <a:pt x="4043" y="3230"/>
                    <a:pt x="4098" y="3220"/>
                  </a:cubicBezTo>
                  <a:cubicBezTo>
                    <a:pt x="4294" y="3172"/>
                    <a:pt x="4586" y="3074"/>
                    <a:pt x="4684" y="2879"/>
                  </a:cubicBezTo>
                  <a:cubicBezTo>
                    <a:pt x="4781" y="2635"/>
                    <a:pt x="4733" y="2342"/>
                    <a:pt x="4684" y="2147"/>
                  </a:cubicBezTo>
                  <a:cubicBezTo>
                    <a:pt x="4537" y="1757"/>
                    <a:pt x="4342" y="1366"/>
                    <a:pt x="4098" y="1025"/>
                  </a:cubicBezTo>
                  <a:lnTo>
                    <a:pt x="4098" y="1025"/>
                  </a:lnTo>
                  <a:cubicBezTo>
                    <a:pt x="4391" y="1122"/>
                    <a:pt x="4733" y="1171"/>
                    <a:pt x="5025" y="1220"/>
                  </a:cubicBezTo>
                  <a:cubicBezTo>
                    <a:pt x="5121" y="1231"/>
                    <a:pt x="5241" y="1239"/>
                    <a:pt x="5371" y="1239"/>
                  </a:cubicBezTo>
                  <a:cubicBezTo>
                    <a:pt x="5838" y="1239"/>
                    <a:pt x="6419" y="1131"/>
                    <a:pt x="6343" y="635"/>
                  </a:cubicBezTo>
                  <a:cubicBezTo>
                    <a:pt x="6294" y="196"/>
                    <a:pt x="5855" y="49"/>
                    <a:pt x="5416" y="0"/>
                  </a:cubicBezTo>
                  <a:lnTo>
                    <a:pt x="4635" y="0"/>
                  </a:lnTo>
                  <a:cubicBezTo>
                    <a:pt x="4453" y="0"/>
                    <a:pt x="4271" y="0"/>
                    <a:pt x="4089" y="40"/>
                  </a:cubicBezTo>
                  <a:lnTo>
                    <a:pt x="4089" y="40"/>
                  </a:lnTo>
                  <a:cubicBezTo>
                    <a:pt x="4122" y="26"/>
                    <a:pt x="4147" y="0"/>
                    <a:pt x="4147" y="0"/>
                  </a:cubicBezTo>
                  <a:lnTo>
                    <a:pt x="3659" y="0"/>
                  </a:lnTo>
                  <a:cubicBezTo>
                    <a:pt x="3513" y="98"/>
                    <a:pt x="3318" y="196"/>
                    <a:pt x="3123" y="244"/>
                  </a:cubicBezTo>
                  <a:cubicBezTo>
                    <a:pt x="3025" y="293"/>
                    <a:pt x="2976" y="342"/>
                    <a:pt x="3025" y="342"/>
                  </a:cubicBezTo>
                  <a:cubicBezTo>
                    <a:pt x="2976" y="342"/>
                    <a:pt x="2879" y="391"/>
                    <a:pt x="2879" y="391"/>
                  </a:cubicBezTo>
                  <a:lnTo>
                    <a:pt x="2732" y="391"/>
                  </a:lnTo>
                  <a:cubicBezTo>
                    <a:pt x="2586" y="439"/>
                    <a:pt x="2391" y="488"/>
                    <a:pt x="2244" y="488"/>
                  </a:cubicBezTo>
                  <a:cubicBezTo>
                    <a:pt x="2049" y="513"/>
                    <a:pt x="1830" y="537"/>
                    <a:pt x="1610" y="537"/>
                  </a:cubicBezTo>
                  <a:cubicBezTo>
                    <a:pt x="1391" y="537"/>
                    <a:pt x="1171" y="513"/>
                    <a:pt x="976" y="439"/>
                  </a:cubicBezTo>
                  <a:cubicBezTo>
                    <a:pt x="830" y="391"/>
                    <a:pt x="683" y="293"/>
                    <a:pt x="634" y="147"/>
                  </a:cubicBezTo>
                  <a:cubicBezTo>
                    <a:pt x="634" y="98"/>
                    <a:pt x="634" y="49"/>
                    <a:pt x="6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 name="Google Shape;6907;p42">
              <a:extLst>
                <a:ext uri="{FF2B5EF4-FFF2-40B4-BE49-F238E27FC236}">
                  <a16:creationId xmlns:a16="http://schemas.microsoft.com/office/drawing/2014/main" id="{08CA13EC-0A5F-4ADE-B300-7ED9E1BE7247}"/>
                </a:ext>
              </a:extLst>
            </p:cNvPr>
            <p:cNvSpPr/>
            <p:nvPr/>
          </p:nvSpPr>
          <p:spPr>
            <a:xfrm>
              <a:off x="5277500" y="-296550"/>
              <a:ext cx="163475" cy="92950"/>
            </a:xfrm>
            <a:custGeom>
              <a:avLst/>
              <a:gdLst/>
              <a:ahLst/>
              <a:cxnLst/>
              <a:rect l="l" t="t" r="r" b="b"/>
              <a:pathLst>
                <a:path w="6539" h="3718" extrusionOk="0">
                  <a:moveTo>
                    <a:pt x="4828" y="161"/>
                  </a:moveTo>
                  <a:cubicBezTo>
                    <a:pt x="5034" y="161"/>
                    <a:pt x="5234" y="184"/>
                    <a:pt x="5416" y="244"/>
                  </a:cubicBezTo>
                  <a:cubicBezTo>
                    <a:pt x="5709" y="391"/>
                    <a:pt x="5904" y="781"/>
                    <a:pt x="5660" y="1074"/>
                  </a:cubicBezTo>
                  <a:lnTo>
                    <a:pt x="5318" y="1074"/>
                  </a:lnTo>
                  <a:cubicBezTo>
                    <a:pt x="5074" y="1025"/>
                    <a:pt x="4879" y="927"/>
                    <a:pt x="4635" y="830"/>
                  </a:cubicBezTo>
                  <a:cubicBezTo>
                    <a:pt x="4343" y="732"/>
                    <a:pt x="4050" y="586"/>
                    <a:pt x="3757" y="439"/>
                  </a:cubicBezTo>
                  <a:cubicBezTo>
                    <a:pt x="3744" y="426"/>
                    <a:pt x="3717" y="420"/>
                    <a:pt x="3682" y="420"/>
                  </a:cubicBezTo>
                  <a:cubicBezTo>
                    <a:pt x="3585" y="420"/>
                    <a:pt x="3425" y="466"/>
                    <a:pt x="3318" y="537"/>
                  </a:cubicBezTo>
                  <a:cubicBezTo>
                    <a:pt x="3172" y="537"/>
                    <a:pt x="2977" y="635"/>
                    <a:pt x="2928" y="683"/>
                  </a:cubicBezTo>
                  <a:cubicBezTo>
                    <a:pt x="2781" y="1025"/>
                    <a:pt x="2635" y="1318"/>
                    <a:pt x="2440" y="1610"/>
                  </a:cubicBezTo>
                  <a:cubicBezTo>
                    <a:pt x="2294" y="1854"/>
                    <a:pt x="2098" y="2098"/>
                    <a:pt x="1903" y="2342"/>
                  </a:cubicBezTo>
                  <a:cubicBezTo>
                    <a:pt x="1806" y="2440"/>
                    <a:pt x="1611" y="2684"/>
                    <a:pt x="1415" y="2732"/>
                  </a:cubicBezTo>
                  <a:cubicBezTo>
                    <a:pt x="1220" y="2732"/>
                    <a:pt x="976" y="2537"/>
                    <a:pt x="879" y="2391"/>
                  </a:cubicBezTo>
                  <a:cubicBezTo>
                    <a:pt x="830" y="2245"/>
                    <a:pt x="879" y="2049"/>
                    <a:pt x="976" y="1903"/>
                  </a:cubicBezTo>
                  <a:cubicBezTo>
                    <a:pt x="1269" y="1513"/>
                    <a:pt x="1757" y="1220"/>
                    <a:pt x="2196" y="976"/>
                  </a:cubicBezTo>
                  <a:cubicBezTo>
                    <a:pt x="2538" y="830"/>
                    <a:pt x="2830" y="635"/>
                    <a:pt x="3172" y="488"/>
                  </a:cubicBezTo>
                  <a:cubicBezTo>
                    <a:pt x="3318" y="439"/>
                    <a:pt x="3318" y="391"/>
                    <a:pt x="3367" y="391"/>
                  </a:cubicBezTo>
                  <a:cubicBezTo>
                    <a:pt x="3416" y="391"/>
                    <a:pt x="3464" y="342"/>
                    <a:pt x="3513" y="342"/>
                  </a:cubicBezTo>
                  <a:cubicBezTo>
                    <a:pt x="3884" y="275"/>
                    <a:pt x="4370" y="161"/>
                    <a:pt x="4828" y="161"/>
                  </a:cubicBezTo>
                  <a:close/>
                  <a:moveTo>
                    <a:pt x="3464" y="1122"/>
                  </a:moveTo>
                  <a:cubicBezTo>
                    <a:pt x="3562" y="1269"/>
                    <a:pt x="3660" y="1464"/>
                    <a:pt x="3708" y="1659"/>
                  </a:cubicBezTo>
                  <a:cubicBezTo>
                    <a:pt x="3904" y="2196"/>
                    <a:pt x="4050" y="2928"/>
                    <a:pt x="3660" y="3318"/>
                  </a:cubicBezTo>
                  <a:cubicBezTo>
                    <a:pt x="3611" y="3367"/>
                    <a:pt x="3611" y="3367"/>
                    <a:pt x="3562" y="3367"/>
                  </a:cubicBezTo>
                  <a:cubicBezTo>
                    <a:pt x="3464" y="3220"/>
                    <a:pt x="3464" y="3074"/>
                    <a:pt x="3416" y="2928"/>
                  </a:cubicBezTo>
                  <a:cubicBezTo>
                    <a:pt x="3367" y="2440"/>
                    <a:pt x="3367" y="2001"/>
                    <a:pt x="3416" y="1513"/>
                  </a:cubicBezTo>
                  <a:cubicBezTo>
                    <a:pt x="3416" y="1366"/>
                    <a:pt x="3464" y="1269"/>
                    <a:pt x="3464" y="1122"/>
                  </a:cubicBezTo>
                  <a:close/>
                  <a:moveTo>
                    <a:pt x="1" y="0"/>
                  </a:moveTo>
                  <a:cubicBezTo>
                    <a:pt x="1" y="0"/>
                    <a:pt x="1" y="49"/>
                    <a:pt x="1" y="49"/>
                  </a:cubicBezTo>
                  <a:cubicBezTo>
                    <a:pt x="122" y="616"/>
                    <a:pt x="747" y="746"/>
                    <a:pt x="1263" y="746"/>
                  </a:cubicBezTo>
                  <a:cubicBezTo>
                    <a:pt x="1369" y="746"/>
                    <a:pt x="1470" y="740"/>
                    <a:pt x="1562" y="732"/>
                  </a:cubicBezTo>
                  <a:cubicBezTo>
                    <a:pt x="1757" y="732"/>
                    <a:pt x="1952" y="732"/>
                    <a:pt x="2147" y="683"/>
                  </a:cubicBezTo>
                  <a:lnTo>
                    <a:pt x="2147" y="683"/>
                  </a:lnTo>
                  <a:cubicBezTo>
                    <a:pt x="2050" y="781"/>
                    <a:pt x="1952" y="830"/>
                    <a:pt x="1806" y="879"/>
                  </a:cubicBezTo>
                  <a:cubicBezTo>
                    <a:pt x="1318" y="1171"/>
                    <a:pt x="732" y="1513"/>
                    <a:pt x="391" y="2001"/>
                  </a:cubicBezTo>
                  <a:cubicBezTo>
                    <a:pt x="98" y="2489"/>
                    <a:pt x="488" y="2928"/>
                    <a:pt x="1025" y="2976"/>
                  </a:cubicBezTo>
                  <a:cubicBezTo>
                    <a:pt x="1080" y="2984"/>
                    <a:pt x="1134" y="2988"/>
                    <a:pt x="1188" y="2988"/>
                  </a:cubicBezTo>
                  <a:cubicBezTo>
                    <a:pt x="1801" y="2988"/>
                    <a:pt x="2325" y="2498"/>
                    <a:pt x="2684" y="2049"/>
                  </a:cubicBezTo>
                  <a:cubicBezTo>
                    <a:pt x="2733" y="2001"/>
                    <a:pt x="2781" y="1903"/>
                    <a:pt x="2830" y="1854"/>
                  </a:cubicBezTo>
                  <a:lnTo>
                    <a:pt x="2830" y="1854"/>
                  </a:lnTo>
                  <a:cubicBezTo>
                    <a:pt x="2781" y="2342"/>
                    <a:pt x="2781" y="2830"/>
                    <a:pt x="2879" y="3269"/>
                  </a:cubicBezTo>
                  <a:cubicBezTo>
                    <a:pt x="2942" y="3586"/>
                    <a:pt x="3150" y="3718"/>
                    <a:pt x="3394" y="3718"/>
                  </a:cubicBezTo>
                  <a:cubicBezTo>
                    <a:pt x="3526" y="3718"/>
                    <a:pt x="3669" y="3679"/>
                    <a:pt x="3806" y="3611"/>
                  </a:cubicBezTo>
                  <a:cubicBezTo>
                    <a:pt x="4440" y="3269"/>
                    <a:pt x="4587" y="2635"/>
                    <a:pt x="4440" y="2001"/>
                  </a:cubicBezTo>
                  <a:cubicBezTo>
                    <a:pt x="4391" y="1708"/>
                    <a:pt x="4294" y="1415"/>
                    <a:pt x="4148" y="1122"/>
                  </a:cubicBezTo>
                  <a:lnTo>
                    <a:pt x="4148" y="1122"/>
                  </a:lnTo>
                  <a:cubicBezTo>
                    <a:pt x="4521" y="1278"/>
                    <a:pt x="4915" y="1394"/>
                    <a:pt x="5291" y="1394"/>
                  </a:cubicBezTo>
                  <a:cubicBezTo>
                    <a:pt x="5503" y="1394"/>
                    <a:pt x="5710" y="1357"/>
                    <a:pt x="5904" y="1269"/>
                  </a:cubicBezTo>
                  <a:cubicBezTo>
                    <a:pt x="6343" y="1074"/>
                    <a:pt x="6538" y="537"/>
                    <a:pt x="6197" y="196"/>
                  </a:cubicBezTo>
                  <a:cubicBezTo>
                    <a:pt x="6099" y="98"/>
                    <a:pt x="6001" y="49"/>
                    <a:pt x="5855" y="0"/>
                  </a:cubicBezTo>
                  <a:lnTo>
                    <a:pt x="1952" y="0"/>
                  </a:lnTo>
                  <a:cubicBezTo>
                    <a:pt x="2245" y="98"/>
                    <a:pt x="2489" y="196"/>
                    <a:pt x="2781" y="293"/>
                  </a:cubicBezTo>
                  <a:lnTo>
                    <a:pt x="3025" y="293"/>
                  </a:lnTo>
                  <a:cubicBezTo>
                    <a:pt x="2750" y="368"/>
                    <a:pt x="2192" y="495"/>
                    <a:pt x="1682" y="495"/>
                  </a:cubicBezTo>
                  <a:cubicBezTo>
                    <a:pt x="1197" y="495"/>
                    <a:pt x="754" y="381"/>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 name="Google Shape;6908;p42">
              <a:extLst>
                <a:ext uri="{FF2B5EF4-FFF2-40B4-BE49-F238E27FC236}">
                  <a16:creationId xmlns:a16="http://schemas.microsoft.com/office/drawing/2014/main" id="{B9EBBE70-521B-4EC7-92B8-3379F27C2EC9}"/>
                </a:ext>
              </a:extLst>
            </p:cNvPr>
            <p:cNvSpPr/>
            <p:nvPr/>
          </p:nvSpPr>
          <p:spPr>
            <a:xfrm>
              <a:off x="5367750" y="-211175"/>
              <a:ext cx="850" cy="575"/>
            </a:xfrm>
            <a:custGeom>
              <a:avLst/>
              <a:gdLst/>
              <a:ahLst/>
              <a:cxnLst/>
              <a:rect l="l" t="t" r="r" b="b"/>
              <a:pathLst>
                <a:path w="34" h="23" extrusionOk="0">
                  <a:moveTo>
                    <a:pt x="1" y="0"/>
                  </a:moveTo>
                  <a:cubicBezTo>
                    <a:pt x="1" y="17"/>
                    <a:pt x="6" y="22"/>
                    <a:pt x="12" y="22"/>
                  </a:cubicBezTo>
                  <a:cubicBezTo>
                    <a:pt x="23" y="22"/>
                    <a:pt x="33" y="0"/>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 name="Google Shape;6909;p42">
              <a:extLst>
                <a:ext uri="{FF2B5EF4-FFF2-40B4-BE49-F238E27FC236}">
                  <a16:creationId xmlns:a16="http://schemas.microsoft.com/office/drawing/2014/main" id="{B9ACC8C9-EB7A-4E87-96EE-8BA502A1F3A7}"/>
                </a:ext>
              </a:extLst>
            </p:cNvPr>
            <p:cNvSpPr/>
            <p:nvPr/>
          </p:nvSpPr>
          <p:spPr>
            <a:xfrm>
              <a:off x="5683650" y="-296550"/>
              <a:ext cx="159550" cy="82050"/>
            </a:xfrm>
            <a:custGeom>
              <a:avLst/>
              <a:gdLst/>
              <a:ahLst/>
              <a:cxnLst/>
              <a:rect l="l" t="t" r="r" b="b"/>
              <a:pathLst>
                <a:path w="6382" h="3282" extrusionOk="0">
                  <a:moveTo>
                    <a:pt x="4776" y="225"/>
                  </a:moveTo>
                  <a:cubicBezTo>
                    <a:pt x="5195" y="225"/>
                    <a:pt x="5682" y="327"/>
                    <a:pt x="5758" y="781"/>
                  </a:cubicBezTo>
                  <a:cubicBezTo>
                    <a:pt x="5758" y="830"/>
                    <a:pt x="5758" y="927"/>
                    <a:pt x="5709" y="976"/>
                  </a:cubicBezTo>
                  <a:lnTo>
                    <a:pt x="5660" y="976"/>
                  </a:lnTo>
                  <a:cubicBezTo>
                    <a:pt x="5416" y="976"/>
                    <a:pt x="5172" y="927"/>
                    <a:pt x="4928" y="879"/>
                  </a:cubicBezTo>
                  <a:cubicBezTo>
                    <a:pt x="4489" y="732"/>
                    <a:pt x="4001" y="586"/>
                    <a:pt x="3562" y="391"/>
                  </a:cubicBezTo>
                  <a:lnTo>
                    <a:pt x="3465" y="391"/>
                  </a:lnTo>
                  <a:cubicBezTo>
                    <a:pt x="3758" y="342"/>
                    <a:pt x="4099" y="244"/>
                    <a:pt x="4441" y="244"/>
                  </a:cubicBezTo>
                  <a:cubicBezTo>
                    <a:pt x="4539" y="233"/>
                    <a:pt x="4654" y="225"/>
                    <a:pt x="4776" y="225"/>
                  </a:cubicBezTo>
                  <a:close/>
                  <a:moveTo>
                    <a:pt x="3465" y="1171"/>
                  </a:moveTo>
                  <a:lnTo>
                    <a:pt x="3465" y="1171"/>
                  </a:lnTo>
                  <a:cubicBezTo>
                    <a:pt x="3660" y="1415"/>
                    <a:pt x="3806" y="1708"/>
                    <a:pt x="3904" y="2001"/>
                  </a:cubicBezTo>
                  <a:cubicBezTo>
                    <a:pt x="4001" y="2196"/>
                    <a:pt x="4099" y="2440"/>
                    <a:pt x="4148" y="2684"/>
                  </a:cubicBezTo>
                  <a:cubicBezTo>
                    <a:pt x="4148" y="2781"/>
                    <a:pt x="4099" y="2879"/>
                    <a:pt x="4099" y="2928"/>
                  </a:cubicBezTo>
                  <a:cubicBezTo>
                    <a:pt x="4050" y="2879"/>
                    <a:pt x="3953" y="2830"/>
                    <a:pt x="3953" y="2781"/>
                  </a:cubicBezTo>
                  <a:cubicBezTo>
                    <a:pt x="3855" y="2732"/>
                    <a:pt x="3806" y="2635"/>
                    <a:pt x="3758" y="2537"/>
                  </a:cubicBezTo>
                  <a:cubicBezTo>
                    <a:pt x="3660" y="2293"/>
                    <a:pt x="3611" y="2049"/>
                    <a:pt x="3562" y="1854"/>
                  </a:cubicBezTo>
                  <a:cubicBezTo>
                    <a:pt x="3514" y="1610"/>
                    <a:pt x="3465" y="1415"/>
                    <a:pt x="3465" y="1171"/>
                  </a:cubicBezTo>
                  <a:close/>
                  <a:moveTo>
                    <a:pt x="2782" y="879"/>
                  </a:moveTo>
                  <a:cubicBezTo>
                    <a:pt x="2733" y="1220"/>
                    <a:pt x="2684" y="1562"/>
                    <a:pt x="2587" y="1854"/>
                  </a:cubicBezTo>
                  <a:cubicBezTo>
                    <a:pt x="2538" y="2098"/>
                    <a:pt x="2440" y="2391"/>
                    <a:pt x="2343" y="2586"/>
                  </a:cubicBezTo>
                  <a:cubicBezTo>
                    <a:pt x="2294" y="2684"/>
                    <a:pt x="2245" y="2781"/>
                    <a:pt x="2148" y="2879"/>
                  </a:cubicBezTo>
                  <a:cubicBezTo>
                    <a:pt x="2148" y="2879"/>
                    <a:pt x="2001" y="2976"/>
                    <a:pt x="2050" y="2976"/>
                  </a:cubicBezTo>
                  <a:cubicBezTo>
                    <a:pt x="2033" y="2978"/>
                    <a:pt x="2017" y="2980"/>
                    <a:pt x="2002" y="2980"/>
                  </a:cubicBezTo>
                  <a:cubicBezTo>
                    <a:pt x="1668" y="2980"/>
                    <a:pt x="1761" y="2480"/>
                    <a:pt x="1855" y="2293"/>
                  </a:cubicBezTo>
                  <a:cubicBezTo>
                    <a:pt x="2001" y="1854"/>
                    <a:pt x="2294" y="1513"/>
                    <a:pt x="2587" y="1171"/>
                  </a:cubicBezTo>
                  <a:cubicBezTo>
                    <a:pt x="2635" y="1074"/>
                    <a:pt x="2684" y="976"/>
                    <a:pt x="2782" y="879"/>
                  </a:cubicBezTo>
                  <a:close/>
                  <a:moveTo>
                    <a:pt x="1" y="0"/>
                  </a:moveTo>
                  <a:cubicBezTo>
                    <a:pt x="1" y="147"/>
                    <a:pt x="1" y="342"/>
                    <a:pt x="147" y="488"/>
                  </a:cubicBezTo>
                  <a:cubicBezTo>
                    <a:pt x="407" y="748"/>
                    <a:pt x="776" y="813"/>
                    <a:pt x="1137" y="813"/>
                  </a:cubicBezTo>
                  <a:cubicBezTo>
                    <a:pt x="1318" y="813"/>
                    <a:pt x="1497" y="797"/>
                    <a:pt x="1660" y="781"/>
                  </a:cubicBezTo>
                  <a:cubicBezTo>
                    <a:pt x="1904" y="781"/>
                    <a:pt x="2148" y="732"/>
                    <a:pt x="2391" y="683"/>
                  </a:cubicBezTo>
                  <a:lnTo>
                    <a:pt x="2391" y="683"/>
                  </a:lnTo>
                  <a:cubicBezTo>
                    <a:pt x="2245" y="879"/>
                    <a:pt x="2099" y="1025"/>
                    <a:pt x="1952" y="1220"/>
                  </a:cubicBezTo>
                  <a:cubicBezTo>
                    <a:pt x="1660" y="1610"/>
                    <a:pt x="1318" y="2049"/>
                    <a:pt x="1221" y="2537"/>
                  </a:cubicBezTo>
                  <a:cubicBezTo>
                    <a:pt x="1074" y="3025"/>
                    <a:pt x="1367" y="3269"/>
                    <a:pt x="1806" y="3269"/>
                  </a:cubicBezTo>
                  <a:cubicBezTo>
                    <a:pt x="2440" y="3269"/>
                    <a:pt x="2831" y="2830"/>
                    <a:pt x="3026" y="2293"/>
                  </a:cubicBezTo>
                  <a:cubicBezTo>
                    <a:pt x="3026" y="2293"/>
                    <a:pt x="3026" y="2245"/>
                    <a:pt x="3026" y="2245"/>
                  </a:cubicBezTo>
                  <a:cubicBezTo>
                    <a:pt x="3075" y="2293"/>
                    <a:pt x="3075" y="2342"/>
                    <a:pt x="3075" y="2391"/>
                  </a:cubicBezTo>
                  <a:cubicBezTo>
                    <a:pt x="3208" y="2836"/>
                    <a:pt x="3464" y="3282"/>
                    <a:pt x="3953" y="3282"/>
                  </a:cubicBezTo>
                  <a:cubicBezTo>
                    <a:pt x="3999" y="3282"/>
                    <a:pt x="4048" y="3278"/>
                    <a:pt x="4099" y="3269"/>
                  </a:cubicBezTo>
                  <a:cubicBezTo>
                    <a:pt x="5172" y="3074"/>
                    <a:pt x="4636" y="1854"/>
                    <a:pt x="4099" y="1025"/>
                  </a:cubicBezTo>
                  <a:lnTo>
                    <a:pt x="4099" y="1025"/>
                  </a:lnTo>
                  <a:cubicBezTo>
                    <a:pt x="4392" y="1122"/>
                    <a:pt x="4733" y="1220"/>
                    <a:pt x="5075" y="1269"/>
                  </a:cubicBezTo>
                  <a:cubicBezTo>
                    <a:pt x="5167" y="1279"/>
                    <a:pt x="5280" y="1287"/>
                    <a:pt x="5398" y="1287"/>
                  </a:cubicBezTo>
                  <a:cubicBezTo>
                    <a:pt x="5843" y="1287"/>
                    <a:pt x="6382" y="1174"/>
                    <a:pt x="6343" y="635"/>
                  </a:cubicBezTo>
                  <a:cubicBezTo>
                    <a:pt x="6246" y="244"/>
                    <a:pt x="5953" y="49"/>
                    <a:pt x="5563" y="0"/>
                  </a:cubicBezTo>
                  <a:lnTo>
                    <a:pt x="3514" y="0"/>
                  </a:lnTo>
                  <a:cubicBezTo>
                    <a:pt x="3416" y="49"/>
                    <a:pt x="3270" y="98"/>
                    <a:pt x="3172" y="196"/>
                  </a:cubicBezTo>
                  <a:cubicBezTo>
                    <a:pt x="3026" y="244"/>
                    <a:pt x="3026" y="293"/>
                    <a:pt x="2977" y="293"/>
                  </a:cubicBezTo>
                  <a:cubicBezTo>
                    <a:pt x="2928" y="293"/>
                    <a:pt x="2879" y="293"/>
                    <a:pt x="2831" y="342"/>
                  </a:cubicBezTo>
                  <a:cubicBezTo>
                    <a:pt x="2479" y="438"/>
                    <a:pt x="2023" y="534"/>
                    <a:pt x="1586" y="534"/>
                  </a:cubicBezTo>
                  <a:cubicBezTo>
                    <a:pt x="1355" y="534"/>
                    <a:pt x="1130" y="507"/>
                    <a:pt x="928" y="439"/>
                  </a:cubicBezTo>
                  <a:cubicBezTo>
                    <a:pt x="781" y="391"/>
                    <a:pt x="684" y="293"/>
                    <a:pt x="586" y="98"/>
                  </a:cubicBezTo>
                  <a:cubicBezTo>
                    <a:pt x="586" y="98"/>
                    <a:pt x="586" y="49"/>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6910;p42">
              <a:extLst>
                <a:ext uri="{FF2B5EF4-FFF2-40B4-BE49-F238E27FC236}">
                  <a16:creationId xmlns:a16="http://schemas.microsoft.com/office/drawing/2014/main" id="{8D0FA2E7-3C86-46B5-9791-EDCCD605B2C2}"/>
                </a:ext>
              </a:extLst>
            </p:cNvPr>
            <p:cNvSpPr/>
            <p:nvPr/>
          </p:nvSpPr>
          <p:spPr>
            <a:xfrm>
              <a:off x="6089825" y="-296550"/>
              <a:ext cx="163450" cy="92625"/>
            </a:xfrm>
            <a:custGeom>
              <a:avLst/>
              <a:gdLst/>
              <a:ahLst/>
              <a:cxnLst/>
              <a:rect l="l" t="t" r="r" b="b"/>
              <a:pathLst>
                <a:path w="6538" h="3705" extrusionOk="0">
                  <a:moveTo>
                    <a:pt x="4757" y="147"/>
                  </a:moveTo>
                  <a:cubicBezTo>
                    <a:pt x="4964" y="147"/>
                    <a:pt x="5172" y="171"/>
                    <a:pt x="5367" y="244"/>
                  </a:cubicBezTo>
                  <a:cubicBezTo>
                    <a:pt x="5513" y="293"/>
                    <a:pt x="5660" y="391"/>
                    <a:pt x="5708" y="586"/>
                  </a:cubicBezTo>
                  <a:cubicBezTo>
                    <a:pt x="5757" y="781"/>
                    <a:pt x="5708" y="927"/>
                    <a:pt x="5611" y="1074"/>
                  </a:cubicBezTo>
                  <a:cubicBezTo>
                    <a:pt x="5611" y="1122"/>
                    <a:pt x="5611" y="1122"/>
                    <a:pt x="5611" y="1122"/>
                  </a:cubicBezTo>
                  <a:cubicBezTo>
                    <a:pt x="5562" y="1098"/>
                    <a:pt x="5513" y="1098"/>
                    <a:pt x="5464" y="1098"/>
                  </a:cubicBezTo>
                  <a:cubicBezTo>
                    <a:pt x="5416" y="1098"/>
                    <a:pt x="5367" y="1098"/>
                    <a:pt x="5318" y="1074"/>
                  </a:cubicBezTo>
                  <a:cubicBezTo>
                    <a:pt x="5074" y="1025"/>
                    <a:pt x="4879" y="976"/>
                    <a:pt x="4684" y="879"/>
                  </a:cubicBezTo>
                  <a:cubicBezTo>
                    <a:pt x="4342" y="781"/>
                    <a:pt x="4050" y="635"/>
                    <a:pt x="3757" y="488"/>
                  </a:cubicBezTo>
                  <a:cubicBezTo>
                    <a:pt x="3743" y="474"/>
                    <a:pt x="3712" y="468"/>
                    <a:pt x="3671" y="468"/>
                  </a:cubicBezTo>
                  <a:cubicBezTo>
                    <a:pt x="3574" y="468"/>
                    <a:pt x="3421" y="503"/>
                    <a:pt x="3318" y="537"/>
                  </a:cubicBezTo>
                  <a:cubicBezTo>
                    <a:pt x="3171" y="586"/>
                    <a:pt x="2927" y="635"/>
                    <a:pt x="2927" y="732"/>
                  </a:cubicBezTo>
                  <a:cubicBezTo>
                    <a:pt x="2781" y="1025"/>
                    <a:pt x="2586" y="1318"/>
                    <a:pt x="2440" y="1610"/>
                  </a:cubicBezTo>
                  <a:cubicBezTo>
                    <a:pt x="2244" y="1903"/>
                    <a:pt x="2098" y="2147"/>
                    <a:pt x="1854" y="2342"/>
                  </a:cubicBezTo>
                  <a:cubicBezTo>
                    <a:pt x="1805" y="2440"/>
                    <a:pt x="1708" y="2537"/>
                    <a:pt x="1561" y="2635"/>
                  </a:cubicBezTo>
                  <a:cubicBezTo>
                    <a:pt x="1513" y="2684"/>
                    <a:pt x="1415" y="2732"/>
                    <a:pt x="1415" y="2732"/>
                  </a:cubicBezTo>
                  <a:cubicBezTo>
                    <a:pt x="1220" y="2732"/>
                    <a:pt x="927" y="2537"/>
                    <a:pt x="878" y="2391"/>
                  </a:cubicBezTo>
                  <a:cubicBezTo>
                    <a:pt x="781" y="2196"/>
                    <a:pt x="878" y="2049"/>
                    <a:pt x="976" y="1903"/>
                  </a:cubicBezTo>
                  <a:cubicBezTo>
                    <a:pt x="1269" y="1464"/>
                    <a:pt x="1757" y="1171"/>
                    <a:pt x="2196" y="927"/>
                  </a:cubicBezTo>
                  <a:cubicBezTo>
                    <a:pt x="2537" y="781"/>
                    <a:pt x="2879" y="586"/>
                    <a:pt x="3220" y="439"/>
                  </a:cubicBezTo>
                  <a:cubicBezTo>
                    <a:pt x="3318" y="391"/>
                    <a:pt x="3367" y="391"/>
                    <a:pt x="3318" y="342"/>
                  </a:cubicBezTo>
                  <a:lnTo>
                    <a:pt x="3464" y="342"/>
                  </a:lnTo>
                  <a:cubicBezTo>
                    <a:pt x="3659" y="293"/>
                    <a:pt x="3854" y="244"/>
                    <a:pt x="4147" y="196"/>
                  </a:cubicBezTo>
                  <a:cubicBezTo>
                    <a:pt x="4342" y="171"/>
                    <a:pt x="4550" y="147"/>
                    <a:pt x="4757" y="147"/>
                  </a:cubicBezTo>
                  <a:close/>
                  <a:moveTo>
                    <a:pt x="3415" y="1074"/>
                  </a:moveTo>
                  <a:cubicBezTo>
                    <a:pt x="3806" y="1757"/>
                    <a:pt x="4147" y="2684"/>
                    <a:pt x="3659" y="3318"/>
                  </a:cubicBezTo>
                  <a:cubicBezTo>
                    <a:pt x="3659" y="3318"/>
                    <a:pt x="3611" y="3367"/>
                    <a:pt x="3562" y="3415"/>
                  </a:cubicBezTo>
                  <a:cubicBezTo>
                    <a:pt x="3562" y="3367"/>
                    <a:pt x="3562" y="3367"/>
                    <a:pt x="3562" y="3367"/>
                  </a:cubicBezTo>
                  <a:cubicBezTo>
                    <a:pt x="3415" y="3269"/>
                    <a:pt x="3415" y="3074"/>
                    <a:pt x="3367" y="2928"/>
                  </a:cubicBezTo>
                  <a:cubicBezTo>
                    <a:pt x="3318" y="2440"/>
                    <a:pt x="3367" y="2001"/>
                    <a:pt x="3367" y="1562"/>
                  </a:cubicBezTo>
                  <a:cubicBezTo>
                    <a:pt x="3415" y="1415"/>
                    <a:pt x="3415" y="1220"/>
                    <a:pt x="3415" y="1074"/>
                  </a:cubicBezTo>
                  <a:close/>
                  <a:moveTo>
                    <a:pt x="0" y="0"/>
                  </a:moveTo>
                  <a:cubicBezTo>
                    <a:pt x="0" y="0"/>
                    <a:pt x="0" y="49"/>
                    <a:pt x="0" y="49"/>
                  </a:cubicBezTo>
                  <a:cubicBezTo>
                    <a:pt x="98" y="732"/>
                    <a:pt x="1025" y="732"/>
                    <a:pt x="1561" y="732"/>
                  </a:cubicBezTo>
                  <a:cubicBezTo>
                    <a:pt x="1757" y="732"/>
                    <a:pt x="2001" y="683"/>
                    <a:pt x="2244" y="635"/>
                  </a:cubicBezTo>
                  <a:lnTo>
                    <a:pt x="2244" y="635"/>
                  </a:lnTo>
                  <a:cubicBezTo>
                    <a:pt x="2098" y="732"/>
                    <a:pt x="1952" y="830"/>
                    <a:pt x="1757" y="927"/>
                  </a:cubicBezTo>
                  <a:cubicBezTo>
                    <a:pt x="1269" y="1171"/>
                    <a:pt x="634" y="1513"/>
                    <a:pt x="342" y="2049"/>
                  </a:cubicBezTo>
                  <a:cubicBezTo>
                    <a:pt x="49" y="2537"/>
                    <a:pt x="488" y="2928"/>
                    <a:pt x="976" y="2976"/>
                  </a:cubicBezTo>
                  <a:cubicBezTo>
                    <a:pt x="1008" y="2979"/>
                    <a:pt x="1039" y="2980"/>
                    <a:pt x="1070" y="2980"/>
                  </a:cubicBezTo>
                  <a:cubicBezTo>
                    <a:pt x="1713" y="2980"/>
                    <a:pt x="2265" y="2512"/>
                    <a:pt x="2684" y="2001"/>
                  </a:cubicBezTo>
                  <a:cubicBezTo>
                    <a:pt x="2684" y="1952"/>
                    <a:pt x="2732" y="1903"/>
                    <a:pt x="2781" y="1854"/>
                  </a:cubicBezTo>
                  <a:lnTo>
                    <a:pt x="2781" y="1854"/>
                  </a:lnTo>
                  <a:cubicBezTo>
                    <a:pt x="2732" y="2342"/>
                    <a:pt x="2732" y="2830"/>
                    <a:pt x="2830" y="3220"/>
                  </a:cubicBezTo>
                  <a:cubicBezTo>
                    <a:pt x="2897" y="3554"/>
                    <a:pt x="3100" y="3705"/>
                    <a:pt x="3362" y="3705"/>
                  </a:cubicBezTo>
                  <a:cubicBezTo>
                    <a:pt x="3484" y="3705"/>
                    <a:pt x="3618" y="3672"/>
                    <a:pt x="3757" y="3611"/>
                  </a:cubicBezTo>
                  <a:cubicBezTo>
                    <a:pt x="4391" y="3318"/>
                    <a:pt x="4537" y="2684"/>
                    <a:pt x="4440" y="2049"/>
                  </a:cubicBezTo>
                  <a:cubicBezTo>
                    <a:pt x="4391" y="1708"/>
                    <a:pt x="4245" y="1415"/>
                    <a:pt x="4147" y="1122"/>
                  </a:cubicBezTo>
                  <a:lnTo>
                    <a:pt x="4147" y="1122"/>
                  </a:lnTo>
                  <a:cubicBezTo>
                    <a:pt x="4483" y="1245"/>
                    <a:pt x="4858" y="1348"/>
                    <a:pt x="5223" y="1348"/>
                  </a:cubicBezTo>
                  <a:cubicBezTo>
                    <a:pt x="5440" y="1348"/>
                    <a:pt x="5654" y="1311"/>
                    <a:pt x="5855" y="1220"/>
                  </a:cubicBezTo>
                  <a:cubicBezTo>
                    <a:pt x="6245" y="1074"/>
                    <a:pt x="6538" y="586"/>
                    <a:pt x="6147" y="196"/>
                  </a:cubicBezTo>
                  <a:cubicBezTo>
                    <a:pt x="6050" y="98"/>
                    <a:pt x="5904" y="49"/>
                    <a:pt x="5806" y="0"/>
                  </a:cubicBezTo>
                  <a:lnTo>
                    <a:pt x="4196" y="0"/>
                  </a:lnTo>
                  <a:cubicBezTo>
                    <a:pt x="4098" y="0"/>
                    <a:pt x="3952" y="49"/>
                    <a:pt x="3854" y="49"/>
                  </a:cubicBezTo>
                  <a:cubicBezTo>
                    <a:pt x="3854" y="49"/>
                    <a:pt x="3854" y="0"/>
                    <a:pt x="3903" y="0"/>
                  </a:cubicBezTo>
                  <a:lnTo>
                    <a:pt x="2001" y="0"/>
                  </a:lnTo>
                  <a:cubicBezTo>
                    <a:pt x="2244" y="49"/>
                    <a:pt x="2488" y="147"/>
                    <a:pt x="2684" y="244"/>
                  </a:cubicBezTo>
                  <a:cubicBezTo>
                    <a:pt x="2700" y="261"/>
                    <a:pt x="2721" y="266"/>
                    <a:pt x="2749" y="266"/>
                  </a:cubicBezTo>
                  <a:cubicBezTo>
                    <a:pt x="2803" y="266"/>
                    <a:pt x="2879" y="244"/>
                    <a:pt x="2976" y="244"/>
                  </a:cubicBezTo>
                  <a:lnTo>
                    <a:pt x="3171" y="244"/>
                  </a:lnTo>
                  <a:cubicBezTo>
                    <a:pt x="3171" y="293"/>
                    <a:pt x="3171" y="293"/>
                    <a:pt x="3171" y="293"/>
                  </a:cubicBezTo>
                  <a:lnTo>
                    <a:pt x="3025" y="293"/>
                  </a:lnTo>
                  <a:cubicBezTo>
                    <a:pt x="2879" y="342"/>
                    <a:pt x="2879" y="342"/>
                    <a:pt x="2732" y="391"/>
                  </a:cubicBezTo>
                  <a:cubicBezTo>
                    <a:pt x="2440" y="439"/>
                    <a:pt x="2196" y="488"/>
                    <a:pt x="1903" y="488"/>
                  </a:cubicBezTo>
                  <a:cubicBezTo>
                    <a:pt x="1464" y="488"/>
                    <a:pt x="781" y="488"/>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6911;p42">
              <a:extLst>
                <a:ext uri="{FF2B5EF4-FFF2-40B4-BE49-F238E27FC236}">
                  <a16:creationId xmlns:a16="http://schemas.microsoft.com/office/drawing/2014/main" id="{336C29DE-C872-4345-B33A-BF2966A50D07}"/>
                </a:ext>
              </a:extLst>
            </p:cNvPr>
            <p:cNvSpPr/>
            <p:nvPr/>
          </p:nvSpPr>
          <p:spPr>
            <a:xfrm>
              <a:off x="6494750" y="-296550"/>
              <a:ext cx="159550" cy="80875"/>
            </a:xfrm>
            <a:custGeom>
              <a:avLst/>
              <a:gdLst/>
              <a:ahLst/>
              <a:cxnLst/>
              <a:rect l="l" t="t" r="r" b="b"/>
              <a:pathLst>
                <a:path w="6382" h="3235" extrusionOk="0">
                  <a:moveTo>
                    <a:pt x="4440" y="196"/>
                  </a:moveTo>
                  <a:cubicBezTo>
                    <a:pt x="4880" y="196"/>
                    <a:pt x="5660" y="196"/>
                    <a:pt x="5758" y="781"/>
                  </a:cubicBezTo>
                  <a:cubicBezTo>
                    <a:pt x="5758" y="879"/>
                    <a:pt x="5709" y="976"/>
                    <a:pt x="5709" y="1025"/>
                  </a:cubicBezTo>
                  <a:cubicBezTo>
                    <a:pt x="5465" y="976"/>
                    <a:pt x="5221" y="976"/>
                    <a:pt x="4977" y="879"/>
                  </a:cubicBezTo>
                  <a:cubicBezTo>
                    <a:pt x="4538" y="781"/>
                    <a:pt x="4050" y="635"/>
                    <a:pt x="3611" y="439"/>
                  </a:cubicBezTo>
                  <a:lnTo>
                    <a:pt x="3367" y="439"/>
                  </a:lnTo>
                  <a:cubicBezTo>
                    <a:pt x="3318" y="439"/>
                    <a:pt x="3221" y="439"/>
                    <a:pt x="3123" y="488"/>
                  </a:cubicBezTo>
                  <a:cubicBezTo>
                    <a:pt x="3123" y="439"/>
                    <a:pt x="3123" y="439"/>
                    <a:pt x="3172" y="439"/>
                  </a:cubicBezTo>
                  <a:cubicBezTo>
                    <a:pt x="3172" y="391"/>
                    <a:pt x="3172" y="391"/>
                    <a:pt x="3172" y="391"/>
                  </a:cubicBezTo>
                  <a:lnTo>
                    <a:pt x="3318" y="391"/>
                  </a:lnTo>
                  <a:cubicBezTo>
                    <a:pt x="3318" y="342"/>
                    <a:pt x="3416" y="342"/>
                    <a:pt x="3367" y="342"/>
                  </a:cubicBezTo>
                  <a:cubicBezTo>
                    <a:pt x="3367" y="342"/>
                    <a:pt x="3562" y="342"/>
                    <a:pt x="3611" y="293"/>
                  </a:cubicBezTo>
                  <a:cubicBezTo>
                    <a:pt x="3904" y="244"/>
                    <a:pt x="4148" y="196"/>
                    <a:pt x="4440" y="196"/>
                  </a:cubicBezTo>
                  <a:close/>
                  <a:moveTo>
                    <a:pt x="3465" y="1122"/>
                  </a:moveTo>
                  <a:cubicBezTo>
                    <a:pt x="3660" y="1415"/>
                    <a:pt x="3806" y="1708"/>
                    <a:pt x="3953" y="2001"/>
                  </a:cubicBezTo>
                  <a:cubicBezTo>
                    <a:pt x="4050" y="2245"/>
                    <a:pt x="4148" y="2489"/>
                    <a:pt x="4148" y="2684"/>
                  </a:cubicBezTo>
                  <a:cubicBezTo>
                    <a:pt x="4148" y="2781"/>
                    <a:pt x="4148" y="2830"/>
                    <a:pt x="4099" y="2928"/>
                  </a:cubicBezTo>
                  <a:cubicBezTo>
                    <a:pt x="3660" y="2489"/>
                    <a:pt x="3513" y="1805"/>
                    <a:pt x="3465" y="1122"/>
                  </a:cubicBezTo>
                  <a:close/>
                  <a:moveTo>
                    <a:pt x="2782" y="879"/>
                  </a:moveTo>
                  <a:cubicBezTo>
                    <a:pt x="2782" y="1220"/>
                    <a:pt x="2684" y="1562"/>
                    <a:pt x="2635" y="1903"/>
                  </a:cubicBezTo>
                  <a:cubicBezTo>
                    <a:pt x="2538" y="2147"/>
                    <a:pt x="2489" y="2391"/>
                    <a:pt x="2343" y="2635"/>
                  </a:cubicBezTo>
                  <a:cubicBezTo>
                    <a:pt x="2294" y="2732"/>
                    <a:pt x="2245" y="2830"/>
                    <a:pt x="2147" y="2879"/>
                  </a:cubicBezTo>
                  <a:cubicBezTo>
                    <a:pt x="2147" y="2928"/>
                    <a:pt x="2099" y="2976"/>
                    <a:pt x="2050" y="2976"/>
                  </a:cubicBezTo>
                  <a:cubicBezTo>
                    <a:pt x="1952" y="2928"/>
                    <a:pt x="1855" y="2928"/>
                    <a:pt x="1806" y="2732"/>
                  </a:cubicBezTo>
                  <a:cubicBezTo>
                    <a:pt x="1757" y="2586"/>
                    <a:pt x="1806" y="2391"/>
                    <a:pt x="1855" y="2245"/>
                  </a:cubicBezTo>
                  <a:cubicBezTo>
                    <a:pt x="2050" y="1854"/>
                    <a:pt x="2294" y="1464"/>
                    <a:pt x="2587" y="1122"/>
                  </a:cubicBezTo>
                  <a:cubicBezTo>
                    <a:pt x="2635" y="1025"/>
                    <a:pt x="2733" y="927"/>
                    <a:pt x="2782" y="879"/>
                  </a:cubicBezTo>
                  <a:close/>
                  <a:moveTo>
                    <a:pt x="1" y="0"/>
                  </a:moveTo>
                  <a:cubicBezTo>
                    <a:pt x="1" y="147"/>
                    <a:pt x="1" y="342"/>
                    <a:pt x="196" y="488"/>
                  </a:cubicBezTo>
                  <a:cubicBezTo>
                    <a:pt x="462" y="754"/>
                    <a:pt x="904" y="783"/>
                    <a:pt x="1294" y="783"/>
                  </a:cubicBezTo>
                  <a:cubicBezTo>
                    <a:pt x="1406" y="783"/>
                    <a:pt x="1513" y="781"/>
                    <a:pt x="1611" y="781"/>
                  </a:cubicBezTo>
                  <a:cubicBezTo>
                    <a:pt x="1903" y="732"/>
                    <a:pt x="2196" y="683"/>
                    <a:pt x="2489" y="635"/>
                  </a:cubicBezTo>
                  <a:lnTo>
                    <a:pt x="2489" y="635"/>
                  </a:lnTo>
                  <a:cubicBezTo>
                    <a:pt x="2343" y="830"/>
                    <a:pt x="2147" y="1025"/>
                    <a:pt x="2001" y="1220"/>
                  </a:cubicBezTo>
                  <a:cubicBezTo>
                    <a:pt x="1708" y="1610"/>
                    <a:pt x="1318" y="2098"/>
                    <a:pt x="1220" y="2586"/>
                  </a:cubicBezTo>
                  <a:cubicBezTo>
                    <a:pt x="1131" y="2988"/>
                    <a:pt x="1369" y="3226"/>
                    <a:pt x="1747" y="3226"/>
                  </a:cubicBezTo>
                  <a:cubicBezTo>
                    <a:pt x="1782" y="3226"/>
                    <a:pt x="1818" y="3224"/>
                    <a:pt x="1855" y="3220"/>
                  </a:cubicBezTo>
                  <a:cubicBezTo>
                    <a:pt x="2440" y="3172"/>
                    <a:pt x="2830" y="2781"/>
                    <a:pt x="3026" y="2245"/>
                  </a:cubicBezTo>
                  <a:lnTo>
                    <a:pt x="3074" y="2245"/>
                  </a:lnTo>
                  <a:cubicBezTo>
                    <a:pt x="3074" y="2293"/>
                    <a:pt x="3074" y="2342"/>
                    <a:pt x="3123" y="2391"/>
                  </a:cubicBezTo>
                  <a:cubicBezTo>
                    <a:pt x="3256" y="2832"/>
                    <a:pt x="3468" y="3234"/>
                    <a:pt x="3941" y="3234"/>
                  </a:cubicBezTo>
                  <a:cubicBezTo>
                    <a:pt x="3991" y="3234"/>
                    <a:pt x="4043" y="3230"/>
                    <a:pt x="4099" y="3220"/>
                  </a:cubicBezTo>
                  <a:cubicBezTo>
                    <a:pt x="4294" y="3172"/>
                    <a:pt x="4587" y="3074"/>
                    <a:pt x="4684" y="2879"/>
                  </a:cubicBezTo>
                  <a:cubicBezTo>
                    <a:pt x="4782" y="2635"/>
                    <a:pt x="4733" y="2342"/>
                    <a:pt x="4636" y="2147"/>
                  </a:cubicBezTo>
                  <a:cubicBezTo>
                    <a:pt x="4538" y="1757"/>
                    <a:pt x="4294" y="1366"/>
                    <a:pt x="4099" y="1025"/>
                  </a:cubicBezTo>
                  <a:lnTo>
                    <a:pt x="4099" y="1025"/>
                  </a:lnTo>
                  <a:cubicBezTo>
                    <a:pt x="4392" y="1122"/>
                    <a:pt x="4733" y="1171"/>
                    <a:pt x="5026" y="1220"/>
                  </a:cubicBezTo>
                  <a:cubicBezTo>
                    <a:pt x="5121" y="1231"/>
                    <a:pt x="5240" y="1239"/>
                    <a:pt x="5366" y="1239"/>
                  </a:cubicBezTo>
                  <a:cubicBezTo>
                    <a:pt x="5822" y="1239"/>
                    <a:pt x="6381" y="1131"/>
                    <a:pt x="6343" y="635"/>
                  </a:cubicBezTo>
                  <a:cubicBezTo>
                    <a:pt x="6294" y="196"/>
                    <a:pt x="5855" y="49"/>
                    <a:pt x="5416" y="0"/>
                  </a:cubicBezTo>
                  <a:lnTo>
                    <a:pt x="4587" y="0"/>
                  </a:lnTo>
                  <a:cubicBezTo>
                    <a:pt x="4440" y="0"/>
                    <a:pt x="4245" y="0"/>
                    <a:pt x="4050" y="49"/>
                  </a:cubicBezTo>
                  <a:cubicBezTo>
                    <a:pt x="4099" y="0"/>
                    <a:pt x="4099" y="0"/>
                    <a:pt x="4148" y="0"/>
                  </a:cubicBezTo>
                  <a:lnTo>
                    <a:pt x="3660" y="0"/>
                  </a:lnTo>
                  <a:cubicBezTo>
                    <a:pt x="3465" y="98"/>
                    <a:pt x="3318" y="196"/>
                    <a:pt x="3123" y="244"/>
                  </a:cubicBezTo>
                  <a:cubicBezTo>
                    <a:pt x="3026" y="293"/>
                    <a:pt x="2977" y="342"/>
                    <a:pt x="3026" y="342"/>
                  </a:cubicBezTo>
                  <a:cubicBezTo>
                    <a:pt x="2928" y="342"/>
                    <a:pt x="2879" y="391"/>
                    <a:pt x="2879" y="391"/>
                  </a:cubicBezTo>
                  <a:lnTo>
                    <a:pt x="2733" y="391"/>
                  </a:lnTo>
                  <a:cubicBezTo>
                    <a:pt x="2538" y="439"/>
                    <a:pt x="2391" y="488"/>
                    <a:pt x="2196" y="488"/>
                  </a:cubicBezTo>
                  <a:cubicBezTo>
                    <a:pt x="2001" y="513"/>
                    <a:pt x="1794" y="537"/>
                    <a:pt x="1586" y="537"/>
                  </a:cubicBezTo>
                  <a:cubicBezTo>
                    <a:pt x="1379" y="537"/>
                    <a:pt x="1172" y="513"/>
                    <a:pt x="977" y="439"/>
                  </a:cubicBezTo>
                  <a:cubicBezTo>
                    <a:pt x="830" y="391"/>
                    <a:pt x="684" y="293"/>
                    <a:pt x="635" y="147"/>
                  </a:cubicBezTo>
                  <a:cubicBezTo>
                    <a:pt x="635" y="98"/>
                    <a:pt x="586" y="49"/>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6912;p42">
              <a:extLst>
                <a:ext uri="{FF2B5EF4-FFF2-40B4-BE49-F238E27FC236}">
                  <a16:creationId xmlns:a16="http://schemas.microsoft.com/office/drawing/2014/main" id="{49AF83E4-08BA-4ED4-8434-67C88C393A77}"/>
                </a:ext>
              </a:extLst>
            </p:cNvPr>
            <p:cNvSpPr/>
            <p:nvPr/>
          </p:nvSpPr>
          <p:spPr>
            <a:xfrm>
              <a:off x="6900925" y="-296550"/>
              <a:ext cx="162225" cy="94150"/>
            </a:xfrm>
            <a:custGeom>
              <a:avLst/>
              <a:gdLst/>
              <a:ahLst/>
              <a:cxnLst/>
              <a:rect l="l" t="t" r="r" b="b"/>
              <a:pathLst>
                <a:path w="6489" h="3766" extrusionOk="0">
                  <a:moveTo>
                    <a:pt x="4757" y="199"/>
                  </a:moveTo>
                  <a:cubicBezTo>
                    <a:pt x="4988" y="199"/>
                    <a:pt x="5213" y="226"/>
                    <a:pt x="5416" y="293"/>
                  </a:cubicBezTo>
                  <a:cubicBezTo>
                    <a:pt x="5562" y="342"/>
                    <a:pt x="5659" y="439"/>
                    <a:pt x="5708" y="586"/>
                  </a:cubicBezTo>
                  <a:cubicBezTo>
                    <a:pt x="5757" y="683"/>
                    <a:pt x="5757" y="927"/>
                    <a:pt x="5659" y="1025"/>
                  </a:cubicBezTo>
                  <a:cubicBezTo>
                    <a:pt x="5616" y="1057"/>
                    <a:pt x="5552" y="1071"/>
                    <a:pt x="5475" y="1071"/>
                  </a:cubicBezTo>
                  <a:cubicBezTo>
                    <a:pt x="5205" y="1071"/>
                    <a:pt x="4787" y="906"/>
                    <a:pt x="4635" y="830"/>
                  </a:cubicBezTo>
                  <a:cubicBezTo>
                    <a:pt x="4342" y="732"/>
                    <a:pt x="4049" y="586"/>
                    <a:pt x="3757" y="439"/>
                  </a:cubicBezTo>
                  <a:cubicBezTo>
                    <a:pt x="3716" y="419"/>
                    <a:pt x="3659" y="407"/>
                    <a:pt x="3596" y="407"/>
                  </a:cubicBezTo>
                  <a:cubicBezTo>
                    <a:pt x="3506" y="407"/>
                    <a:pt x="3403" y="431"/>
                    <a:pt x="3318" y="488"/>
                  </a:cubicBezTo>
                  <a:cubicBezTo>
                    <a:pt x="3318" y="439"/>
                    <a:pt x="3318" y="439"/>
                    <a:pt x="3318" y="391"/>
                  </a:cubicBezTo>
                  <a:cubicBezTo>
                    <a:pt x="3366" y="415"/>
                    <a:pt x="3403" y="427"/>
                    <a:pt x="3434" y="427"/>
                  </a:cubicBezTo>
                  <a:cubicBezTo>
                    <a:pt x="3464" y="427"/>
                    <a:pt x="3488" y="415"/>
                    <a:pt x="3513" y="391"/>
                  </a:cubicBezTo>
                  <a:cubicBezTo>
                    <a:pt x="3864" y="295"/>
                    <a:pt x="4320" y="199"/>
                    <a:pt x="4757" y="199"/>
                  </a:cubicBezTo>
                  <a:close/>
                  <a:moveTo>
                    <a:pt x="2927" y="683"/>
                  </a:moveTo>
                  <a:lnTo>
                    <a:pt x="2927" y="683"/>
                  </a:lnTo>
                  <a:cubicBezTo>
                    <a:pt x="2781" y="976"/>
                    <a:pt x="2635" y="1269"/>
                    <a:pt x="2439" y="1562"/>
                  </a:cubicBezTo>
                  <a:cubicBezTo>
                    <a:pt x="2293" y="1805"/>
                    <a:pt x="2147" y="2049"/>
                    <a:pt x="1903" y="2293"/>
                  </a:cubicBezTo>
                  <a:cubicBezTo>
                    <a:pt x="1756" y="2440"/>
                    <a:pt x="1561" y="2635"/>
                    <a:pt x="1366" y="2684"/>
                  </a:cubicBezTo>
                  <a:cubicBezTo>
                    <a:pt x="1171" y="2684"/>
                    <a:pt x="976" y="2537"/>
                    <a:pt x="878" y="2391"/>
                  </a:cubicBezTo>
                  <a:cubicBezTo>
                    <a:pt x="829" y="2245"/>
                    <a:pt x="878" y="2098"/>
                    <a:pt x="976" y="1952"/>
                  </a:cubicBezTo>
                  <a:cubicBezTo>
                    <a:pt x="1269" y="1562"/>
                    <a:pt x="1756" y="1269"/>
                    <a:pt x="2196" y="1025"/>
                  </a:cubicBezTo>
                  <a:cubicBezTo>
                    <a:pt x="2439" y="927"/>
                    <a:pt x="2683" y="781"/>
                    <a:pt x="2927" y="683"/>
                  </a:cubicBezTo>
                  <a:close/>
                  <a:moveTo>
                    <a:pt x="3464" y="1074"/>
                  </a:moveTo>
                  <a:cubicBezTo>
                    <a:pt x="3854" y="1757"/>
                    <a:pt x="4196" y="2781"/>
                    <a:pt x="3610" y="3318"/>
                  </a:cubicBezTo>
                  <a:cubicBezTo>
                    <a:pt x="3610" y="3318"/>
                    <a:pt x="3562" y="3318"/>
                    <a:pt x="3562" y="3367"/>
                  </a:cubicBezTo>
                  <a:cubicBezTo>
                    <a:pt x="3464" y="3220"/>
                    <a:pt x="3415" y="3074"/>
                    <a:pt x="3415" y="2928"/>
                  </a:cubicBezTo>
                  <a:cubicBezTo>
                    <a:pt x="3366" y="2440"/>
                    <a:pt x="3366" y="2001"/>
                    <a:pt x="3415" y="1562"/>
                  </a:cubicBezTo>
                  <a:cubicBezTo>
                    <a:pt x="3415" y="1415"/>
                    <a:pt x="3464" y="1220"/>
                    <a:pt x="3464" y="1074"/>
                  </a:cubicBezTo>
                  <a:close/>
                  <a:moveTo>
                    <a:pt x="0" y="0"/>
                  </a:moveTo>
                  <a:cubicBezTo>
                    <a:pt x="0" y="0"/>
                    <a:pt x="0" y="49"/>
                    <a:pt x="0" y="49"/>
                  </a:cubicBezTo>
                  <a:cubicBezTo>
                    <a:pt x="122" y="659"/>
                    <a:pt x="752" y="795"/>
                    <a:pt x="1298" y="795"/>
                  </a:cubicBezTo>
                  <a:cubicBezTo>
                    <a:pt x="1407" y="795"/>
                    <a:pt x="1512" y="789"/>
                    <a:pt x="1610" y="781"/>
                  </a:cubicBezTo>
                  <a:lnTo>
                    <a:pt x="1903" y="781"/>
                  </a:lnTo>
                  <a:cubicBezTo>
                    <a:pt x="1903" y="781"/>
                    <a:pt x="1854" y="781"/>
                    <a:pt x="1805" y="830"/>
                  </a:cubicBezTo>
                  <a:cubicBezTo>
                    <a:pt x="1317" y="1122"/>
                    <a:pt x="683" y="1464"/>
                    <a:pt x="390" y="1952"/>
                  </a:cubicBezTo>
                  <a:cubicBezTo>
                    <a:pt x="98" y="2489"/>
                    <a:pt x="439" y="2928"/>
                    <a:pt x="976" y="3025"/>
                  </a:cubicBezTo>
                  <a:cubicBezTo>
                    <a:pt x="1049" y="3041"/>
                    <a:pt x="1121" y="3048"/>
                    <a:pt x="1192" y="3048"/>
                  </a:cubicBezTo>
                  <a:cubicBezTo>
                    <a:pt x="1791" y="3048"/>
                    <a:pt x="2335" y="2534"/>
                    <a:pt x="2683" y="2098"/>
                  </a:cubicBezTo>
                  <a:cubicBezTo>
                    <a:pt x="2732" y="2049"/>
                    <a:pt x="2732" y="2001"/>
                    <a:pt x="2781" y="1952"/>
                  </a:cubicBezTo>
                  <a:lnTo>
                    <a:pt x="2781" y="1952"/>
                  </a:lnTo>
                  <a:cubicBezTo>
                    <a:pt x="2732" y="2391"/>
                    <a:pt x="2732" y="2830"/>
                    <a:pt x="2879" y="3269"/>
                  </a:cubicBezTo>
                  <a:cubicBezTo>
                    <a:pt x="2947" y="3578"/>
                    <a:pt x="3160" y="3766"/>
                    <a:pt x="3433" y="3766"/>
                  </a:cubicBezTo>
                  <a:cubicBezTo>
                    <a:pt x="3549" y="3766"/>
                    <a:pt x="3675" y="3732"/>
                    <a:pt x="3806" y="3659"/>
                  </a:cubicBezTo>
                  <a:cubicBezTo>
                    <a:pt x="4440" y="3367"/>
                    <a:pt x="4586" y="2635"/>
                    <a:pt x="4440" y="2001"/>
                  </a:cubicBezTo>
                  <a:cubicBezTo>
                    <a:pt x="4391" y="1708"/>
                    <a:pt x="4293" y="1415"/>
                    <a:pt x="4147" y="1171"/>
                  </a:cubicBezTo>
                  <a:lnTo>
                    <a:pt x="4147" y="1171"/>
                  </a:lnTo>
                  <a:cubicBezTo>
                    <a:pt x="4521" y="1327"/>
                    <a:pt x="4915" y="1443"/>
                    <a:pt x="5290" y="1443"/>
                  </a:cubicBezTo>
                  <a:cubicBezTo>
                    <a:pt x="5503" y="1443"/>
                    <a:pt x="5709" y="1406"/>
                    <a:pt x="5903" y="1318"/>
                  </a:cubicBezTo>
                  <a:cubicBezTo>
                    <a:pt x="6342" y="1122"/>
                    <a:pt x="6489" y="537"/>
                    <a:pt x="6147" y="196"/>
                  </a:cubicBezTo>
                  <a:cubicBezTo>
                    <a:pt x="6099" y="98"/>
                    <a:pt x="6001" y="49"/>
                    <a:pt x="5903" y="0"/>
                  </a:cubicBezTo>
                  <a:lnTo>
                    <a:pt x="1854" y="0"/>
                  </a:lnTo>
                  <a:cubicBezTo>
                    <a:pt x="2147" y="98"/>
                    <a:pt x="2439" y="196"/>
                    <a:pt x="2732" y="293"/>
                  </a:cubicBezTo>
                  <a:cubicBezTo>
                    <a:pt x="2439" y="342"/>
                    <a:pt x="2147" y="391"/>
                    <a:pt x="1903" y="391"/>
                  </a:cubicBezTo>
                  <a:cubicBezTo>
                    <a:pt x="1793" y="403"/>
                    <a:pt x="1668" y="412"/>
                    <a:pt x="1540" y="412"/>
                  </a:cubicBezTo>
                  <a:cubicBezTo>
                    <a:pt x="1156" y="412"/>
                    <a:pt x="744" y="330"/>
                    <a:pt x="6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6913;p42">
              <a:extLst>
                <a:ext uri="{FF2B5EF4-FFF2-40B4-BE49-F238E27FC236}">
                  <a16:creationId xmlns:a16="http://schemas.microsoft.com/office/drawing/2014/main" id="{60E29906-ED7D-4717-8B81-894A69C36097}"/>
                </a:ext>
              </a:extLst>
            </p:cNvPr>
            <p:cNvSpPr/>
            <p:nvPr/>
          </p:nvSpPr>
          <p:spPr>
            <a:xfrm>
              <a:off x="6987650" y="-211725"/>
              <a:ext cx="1100" cy="575"/>
            </a:xfrm>
            <a:custGeom>
              <a:avLst/>
              <a:gdLst/>
              <a:ahLst/>
              <a:cxnLst/>
              <a:rect l="l" t="t" r="r" b="b"/>
              <a:pathLst>
                <a:path w="44" h="23" extrusionOk="0">
                  <a:moveTo>
                    <a:pt x="11" y="1"/>
                  </a:moveTo>
                  <a:cubicBezTo>
                    <a:pt x="0" y="1"/>
                    <a:pt x="11" y="22"/>
                    <a:pt x="44" y="22"/>
                  </a:cubicBezTo>
                  <a:cubicBezTo>
                    <a:pt x="28" y="6"/>
                    <a:pt x="17" y="1"/>
                    <a:pt x="1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6914;p42">
              <a:extLst>
                <a:ext uri="{FF2B5EF4-FFF2-40B4-BE49-F238E27FC236}">
                  <a16:creationId xmlns:a16="http://schemas.microsoft.com/office/drawing/2014/main" id="{1579E249-5533-4EE0-8F46-B4019ED03B1B}"/>
                </a:ext>
              </a:extLst>
            </p:cNvPr>
            <p:cNvSpPr/>
            <p:nvPr/>
          </p:nvSpPr>
          <p:spPr>
            <a:xfrm>
              <a:off x="7305850" y="-296550"/>
              <a:ext cx="160550" cy="84175"/>
            </a:xfrm>
            <a:custGeom>
              <a:avLst/>
              <a:gdLst/>
              <a:ahLst/>
              <a:cxnLst/>
              <a:rect l="l" t="t" r="r" b="b"/>
              <a:pathLst>
                <a:path w="6422" h="3367" extrusionOk="0">
                  <a:moveTo>
                    <a:pt x="4709" y="292"/>
                  </a:moveTo>
                  <a:cubicBezTo>
                    <a:pt x="5138" y="292"/>
                    <a:pt x="5675" y="327"/>
                    <a:pt x="5758" y="781"/>
                  </a:cubicBezTo>
                  <a:cubicBezTo>
                    <a:pt x="5806" y="927"/>
                    <a:pt x="5758" y="927"/>
                    <a:pt x="5611" y="927"/>
                  </a:cubicBezTo>
                  <a:cubicBezTo>
                    <a:pt x="5367" y="927"/>
                    <a:pt x="5123" y="879"/>
                    <a:pt x="4928" y="781"/>
                  </a:cubicBezTo>
                  <a:cubicBezTo>
                    <a:pt x="4538" y="683"/>
                    <a:pt x="4148" y="586"/>
                    <a:pt x="3757" y="439"/>
                  </a:cubicBezTo>
                  <a:cubicBezTo>
                    <a:pt x="4001" y="391"/>
                    <a:pt x="4245" y="342"/>
                    <a:pt x="4489" y="293"/>
                  </a:cubicBezTo>
                  <a:cubicBezTo>
                    <a:pt x="4557" y="293"/>
                    <a:pt x="4631" y="292"/>
                    <a:pt x="4709" y="292"/>
                  </a:cubicBezTo>
                  <a:close/>
                  <a:moveTo>
                    <a:pt x="3513" y="1171"/>
                  </a:moveTo>
                  <a:lnTo>
                    <a:pt x="3513" y="1171"/>
                  </a:lnTo>
                  <a:cubicBezTo>
                    <a:pt x="3660" y="1464"/>
                    <a:pt x="3855" y="1708"/>
                    <a:pt x="3952" y="2001"/>
                  </a:cubicBezTo>
                  <a:cubicBezTo>
                    <a:pt x="4001" y="2098"/>
                    <a:pt x="4294" y="2879"/>
                    <a:pt x="4099" y="2879"/>
                  </a:cubicBezTo>
                  <a:cubicBezTo>
                    <a:pt x="4001" y="2879"/>
                    <a:pt x="3855" y="2635"/>
                    <a:pt x="3855" y="2586"/>
                  </a:cubicBezTo>
                  <a:cubicBezTo>
                    <a:pt x="3708" y="2342"/>
                    <a:pt x="3660" y="2098"/>
                    <a:pt x="3611" y="1854"/>
                  </a:cubicBezTo>
                  <a:cubicBezTo>
                    <a:pt x="3562" y="1659"/>
                    <a:pt x="3513" y="1415"/>
                    <a:pt x="3513" y="1171"/>
                  </a:cubicBezTo>
                  <a:close/>
                  <a:moveTo>
                    <a:pt x="2782" y="976"/>
                  </a:moveTo>
                  <a:cubicBezTo>
                    <a:pt x="2782" y="1269"/>
                    <a:pt x="2733" y="1562"/>
                    <a:pt x="2635" y="1805"/>
                  </a:cubicBezTo>
                  <a:cubicBezTo>
                    <a:pt x="2586" y="2098"/>
                    <a:pt x="2391" y="2830"/>
                    <a:pt x="2050" y="2879"/>
                  </a:cubicBezTo>
                  <a:cubicBezTo>
                    <a:pt x="2016" y="2888"/>
                    <a:pt x="1987" y="2893"/>
                    <a:pt x="1962" y="2893"/>
                  </a:cubicBezTo>
                  <a:cubicBezTo>
                    <a:pt x="1727" y="2893"/>
                    <a:pt x="1815" y="2518"/>
                    <a:pt x="1903" y="2342"/>
                  </a:cubicBezTo>
                  <a:cubicBezTo>
                    <a:pt x="2050" y="1952"/>
                    <a:pt x="2294" y="1562"/>
                    <a:pt x="2586" y="1220"/>
                  </a:cubicBezTo>
                  <a:cubicBezTo>
                    <a:pt x="2635" y="1171"/>
                    <a:pt x="2733" y="1074"/>
                    <a:pt x="2782" y="976"/>
                  </a:cubicBezTo>
                  <a:close/>
                  <a:moveTo>
                    <a:pt x="49" y="0"/>
                  </a:moveTo>
                  <a:cubicBezTo>
                    <a:pt x="1" y="196"/>
                    <a:pt x="49" y="391"/>
                    <a:pt x="196" y="537"/>
                  </a:cubicBezTo>
                  <a:cubicBezTo>
                    <a:pt x="448" y="825"/>
                    <a:pt x="887" y="901"/>
                    <a:pt x="1296" y="901"/>
                  </a:cubicBezTo>
                  <a:cubicBezTo>
                    <a:pt x="1440" y="901"/>
                    <a:pt x="1581" y="891"/>
                    <a:pt x="1708" y="879"/>
                  </a:cubicBezTo>
                  <a:cubicBezTo>
                    <a:pt x="1903" y="879"/>
                    <a:pt x="2099" y="830"/>
                    <a:pt x="2294" y="830"/>
                  </a:cubicBezTo>
                  <a:cubicBezTo>
                    <a:pt x="2196" y="927"/>
                    <a:pt x="2099" y="1025"/>
                    <a:pt x="2050" y="1122"/>
                  </a:cubicBezTo>
                  <a:cubicBezTo>
                    <a:pt x="1708" y="1513"/>
                    <a:pt x="1367" y="2001"/>
                    <a:pt x="1220" y="2537"/>
                  </a:cubicBezTo>
                  <a:cubicBezTo>
                    <a:pt x="1123" y="2976"/>
                    <a:pt x="1367" y="3318"/>
                    <a:pt x="1855" y="3367"/>
                  </a:cubicBezTo>
                  <a:cubicBezTo>
                    <a:pt x="2489" y="3367"/>
                    <a:pt x="2830" y="2879"/>
                    <a:pt x="3074" y="2342"/>
                  </a:cubicBezTo>
                  <a:cubicBezTo>
                    <a:pt x="3074" y="2342"/>
                    <a:pt x="3074" y="2293"/>
                    <a:pt x="3074" y="2245"/>
                  </a:cubicBezTo>
                  <a:cubicBezTo>
                    <a:pt x="3074" y="2293"/>
                    <a:pt x="3074" y="2293"/>
                    <a:pt x="3123" y="2342"/>
                  </a:cubicBezTo>
                  <a:cubicBezTo>
                    <a:pt x="3216" y="2809"/>
                    <a:pt x="3489" y="3321"/>
                    <a:pt x="4025" y="3321"/>
                  </a:cubicBezTo>
                  <a:cubicBezTo>
                    <a:pt x="4049" y="3321"/>
                    <a:pt x="4074" y="3320"/>
                    <a:pt x="4099" y="3318"/>
                  </a:cubicBezTo>
                  <a:cubicBezTo>
                    <a:pt x="5221" y="3220"/>
                    <a:pt x="4684" y="1952"/>
                    <a:pt x="4148" y="1074"/>
                  </a:cubicBezTo>
                  <a:lnTo>
                    <a:pt x="4148" y="1074"/>
                  </a:lnTo>
                  <a:cubicBezTo>
                    <a:pt x="4599" y="1232"/>
                    <a:pt x="5135" y="1369"/>
                    <a:pt x="5565" y="1369"/>
                  </a:cubicBezTo>
                  <a:cubicBezTo>
                    <a:pt x="6064" y="1369"/>
                    <a:pt x="6422" y="1185"/>
                    <a:pt x="6343" y="635"/>
                  </a:cubicBezTo>
                  <a:cubicBezTo>
                    <a:pt x="6294" y="293"/>
                    <a:pt x="6050" y="98"/>
                    <a:pt x="5758" y="0"/>
                  </a:cubicBezTo>
                  <a:lnTo>
                    <a:pt x="2001" y="0"/>
                  </a:lnTo>
                  <a:cubicBezTo>
                    <a:pt x="2099" y="49"/>
                    <a:pt x="2245" y="98"/>
                    <a:pt x="2391" y="147"/>
                  </a:cubicBezTo>
                  <a:cubicBezTo>
                    <a:pt x="2489" y="196"/>
                    <a:pt x="2586" y="244"/>
                    <a:pt x="2635" y="293"/>
                  </a:cubicBezTo>
                  <a:cubicBezTo>
                    <a:pt x="2286" y="388"/>
                    <a:pt x="1895" y="463"/>
                    <a:pt x="1530" y="463"/>
                  </a:cubicBezTo>
                  <a:cubicBezTo>
                    <a:pt x="1334" y="463"/>
                    <a:pt x="1146" y="442"/>
                    <a:pt x="976" y="391"/>
                  </a:cubicBezTo>
                  <a:cubicBezTo>
                    <a:pt x="830" y="342"/>
                    <a:pt x="684" y="244"/>
                    <a:pt x="635" y="98"/>
                  </a:cubicBezTo>
                  <a:cubicBezTo>
                    <a:pt x="635" y="98"/>
                    <a:pt x="635" y="49"/>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6915;p42">
              <a:extLst>
                <a:ext uri="{FF2B5EF4-FFF2-40B4-BE49-F238E27FC236}">
                  <a16:creationId xmlns:a16="http://schemas.microsoft.com/office/drawing/2014/main" id="{76F26746-EE77-499A-BE3D-DABC362B6DE8}"/>
                </a:ext>
              </a:extLst>
            </p:cNvPr>
            <p:cNvSpPr/>
            <p:nvPr/>
          </p:nvSpPr>
          <p:spPr>
            <a:xfrm>
              <a:off x="7712000" y="-296550"/>
              <a:ext cx="163475" cy="94150"/>
            </a:xfrm>
            <a:custGeom>
              <a:avLst/>
              <a:gdLst/>
              <a:ahLst/>
              <a:cxnLst/>
              <a:rect l="l" t="t" r="r" b="b"/>
              <a:pathLst>
                <a:path w="6539" h="3766" extrusionOk="0">
                  <a:moveTo>
                    <a:pt x="4793" y="199"/>
                  </a:moveTo>
                  <a:cubicBezTo>
                    <a:pt x="5017" y="199"/>
                    <a:pt x="5231" y="226"/>
                    <a:pt x="5416" y="293"/>
                  </a:cubicBezTo>
                  <a:cubicBezTo>
                    <a:pt x="5563" y="342"/>
                    <a:pt x="5709" y="439"/>
                    <a:pt x="5758" y="586"/>
                  </a:cubicBezTo>
                  <a:cubicBezTo>
                    <a:pt x="5807" y="683"/>
                    <a:pt x="5807" y="927"/>
                    <a:pt x="5660" y="1025"/>
                  </a:cubicBezTo>
                  <a:cubicBezTo>
                    <a:pt x="5617" y="1057"/>
                    <a:pt x="5555" y="1071"/>
                    <a:pt x="5482" y="1071"/>
                  </a:cubicBezTo>
                  <a:cubicBezTo>
                    <a:pt x="5223" y="1071"/>
                    <a:pt x="4826" y="906"/>
                    <a:pt x="4636" y="830"/>
                  </a:cubicBezTo>
                  <a:cubicBezTo>
                    <a:pt x="4343" y="732"/>
                    <a:pt x="4050" y="586"/>
                    <a:pt x="3758" y="439"/>
                  </a:cubicBezTo>
                  <a:cubicBezTo>
                    <a:pt x="3709" y="391"/>
                    <a:pt x="3611" y="391"/>
                    <a:pt x="3562" y="391"/>
                  </a:cubicBezTo>
                  <a:cubicBezTo>
                    <a:pt x="3914" y="295"/>
                    <a:pt x="4370" y="199"/>
                    <a:pt x="4793" y="199"/>
                  </a:cubicBezTo>
                  <a:close/>
                  <a:moveTo>
                    <a:pt x="2928" y="683"/>
                  </a:moveTo>
                  <a:cubicBezTo>
                    <a:pt x="2831" y="976"/>
                    <a:pt x="2635" y="1269"/>
                    <a:pt x="2489" y="1562"/>
                  </a:cubicBezTo>
                  <a:cubicBezTo>
                    <a:pt x="2294" y="1805"/>
                    <a:pt x="2148" y="2049"/>
                    <a:pt x="1952" y="2293"/>
                  </a:cubicBezTo>
                  <a:cubicBezTo>
                    <a:pt x="1806" y="2440"/>
                    <a:pt x="1611" y="2635"/>
                    <a:pt x="1367" y="2684"/>
                  </a:cubicBezTo>
                  <a:cubicBezTo>
                    <a:pt x="1221" y="2684"/>
                    <a:pt x="977" y="2537"/>
                    <a:pt x="879" y="2391"/>
                  </a:cubicBezTo>
                  <a:cubicBezTo>
                    <a:pt x="830" y="2245"/>
                    <a:pt x="879" y="2098"/>
                    <a:pt x="977" y="1952"/>
                  </a:cubicBezTo>
                  <a:cubicBezTo>
                    <a:pt x="1269" y="1562"/>
                    <a:pt x="1757" y="1269"/>
                    <a:pt x="2196" y="1074"/>
                  </a:cubicBezTo>
                  <a:cubicBezTo>
                    <a:pt x="2440" y="927"/>
                    <a:pt x="2684" y="781"/>
                    <a:pt x="2928" y="683"/>
                  </a:cubicBezTo>
                  <a:close/>
                  <a:moveTo>
                    <a:pt x="3465" y="1074"/>
                  </a:moveTo>
                  <a:cubicBezTo>
                    <a:pt x="3855" y="1757"/>
                    <a:pt x="4197" y="2781"/>
                    <a:pt x="3611" y="3318"/>
                  </a:cubicBezTo>
                  <a:cubicBezTo>
                    <a:pt x="3611" y="3318"/>
                    <a:pt x="3611" y="3318"/>
                    <a:pt x="3562" y="3367"/>
                  </a:cubicBezTo>
                  <a:cubicBezTo>
                    <a:pt x="3514" y="3172"/>
                    <a:pt x="3465" y="3074"/>
                    <a:pt x="3416" y="2928"/>
                  </a:cubicBezTo>
                  <a:cubicBezTo>
                    <a:pt x="3367" y="2440"/>
                    <a:pt x="3416" y="2001"/>
                    <a:pt x="3416" y="1562"/>
                  </a:cubicBezTo>
                  <a:cubicBezTo>
                    <a:pt x="3465" y="1415"/>
                    <a:pt x="3465" y="1220"/>
                    <a:pt x="3465" y="1074"/>
                  </a:cubicBezTo>
                  <a:close/>
                  <a:moveTo>
                    <a:pt x="1" y="0"/>
                  </a:moveTo>
                  <a:cubicBezTo>
                    <a:pt x="1" y="0"/>
                    <a:pt x="1" y="49"/>
                    <a:pt x="1" y="49"/>
                  </a:cubicBezTo>
                  <a:cubicBezTo>
                    <a:pt x="123" y="659"/>
                    <a:pt x="787" y="795"/>
                    <a:pt x="1316" y="795"/>
                  </a:cubicBezTo>
                  <a:cubicBezTo>
                    <a:pt x="1421" y="795"/>
                    <a:pt x="1522" y="789"/>
                    <a:pt x="1611" y="781"/>
                  </a:cubicBezTo>
                  <a:lnTo>
                    <a:pt x="1855" y="781"/>
                  </a:lnTo>
                  <a:cubicBezTo>
                    <a:pt x="1318" y="1074"/>
                    <a:pt x="733" y="1464"/>
                    <a:pt x="391" y="1952"/>
                  </a:cubicBezTo>
                  <a:cubicBezTo>
                    <a:pt x="99" y="2489"/>
                    <a:pt x="440" y="2928"/>
                    <a:pt x="977" y="3025"/>
                  </a:cubicBezTo>
                  <a:cubicBezTo>
                    <a:pt x="1055" y="3041"/>
                    <a:pt x="1131" y="3048"/>
                    <a:pt x="1205" y="3048"/>
                  </a:cubicBezTo>
                  <a:cubicBezTo>
                    <a:pt x="1831" y="3048"/>
                    <a:pt x="2336" y="2534"/>
                    <a:pt x="2684" y="2098"/>
                  </a:cubicBezTo>
                  <a:cubicBezTo>
                    <a:pt x="2733" y="2049"/>
                    <a:pt x="2733" y="2001"/>
                    <a:pt x="2782" y="1952"/>
                  </a:cubicBezTo>
                  <a:cubicBezTo>
                    <a:pt x="2782" y="2391"/>
                    <a:pt x="2782" y="2830"/>
                    <a:pt x="2879" y="3269"/>
                  </a:cubicBezTo>
                  <a:cubicBezTo>
                    <a:pt x="2948" y="3578"/>
                    <a:pt x="3161" y="3766"/>
                    <a:pt x="3434" y="3766"/>
                  </a:cubicBezTo>
                  <a:cubicBezTo>
                    <a:pt x="3550" y="3766"/>
                    <a:pt x="3676" y="3732"/>
                    <a:pt x="3806" y="3659"/>
                  </a:cubicBezTo>
                  <a:cubicBezTo>
                    <a:pt x="4441" y="3367"/>
                    <a:pt x="4587" y="2635"/>
                    <a:pt x="4441" y="2001"/>
                  </a:cubicBezTo>
                  <a:cubicBezTo>
                    <a:pt x="4392" y="1708"/>
                    <a:pt x="4294" y="1464"/>
                    <a:pt x="4197" y="1171"/>
                  </a:cubicBezTo>
                  <a:lnTo>
                    <a:pt x="4197" y="1171"/>
                  </a:lnTo>
                  <a:cubicBezTo>
                    <a:pt x="4571" y="1327"/>
                    <a:pt x="4964" y="1443"/>
                    <a:pt x="5327" y="1443"/>
                  </a:cubicBezTo>
                  <a:cubicBezTo>
                    <a:pt x="5532" y="1443"/>
                    <a:pt x="5728" y="1406"/>
                    <a:pt x="5904" y="1318"/>
                  </a:cubicBezTo>
                  <a:cubicBezTo>
                    <a:pt x="6343" y="1122"/>
                    <a:pt x="6539" y="537"/>
                    <a:pt x="6197" y="196"/>
                  </a:cubicBezTo>
                  <a:cubicBezTo>
                    <a:pt x="6099" y="98"/>
                    <a:pt x="6002" y="49"/>
                    <a:pt x="5904" y="0"/>
                  </a:cubicBezTo>
                  <a:lnTo>
                    <a:pt x="1855" y="0"/>
                  </a:lnTo>
                  <a:cubicBezTo>
                    <a:pt x="2148" y="98"/>
                    <a:pt x="2440" y="196"/>
                    <a:pt x="2733" y="293"/>
                  </a:cubicBezTo>
                  <a:cubicBezTo>
                    <a:pt x="2440" y="342"/>
                    <a:pt x="2196" y="391"/>
                    <a:pt x="1904" y="391"/>
                  </a:cubicBezTo>
                  <a:cubicBezTo>
                    <a:pt x="1806" y="403"/>
                    <a:pt x="1687" y="412"/>
                    <a:pt x="1561" y="412"/>
                  </a:cubicBezTo>
                  <a:cubicBezTo>
                    <a:pt x="1184" y="412"/>
                    <a:pt x="745" y="330"/>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6916;p42">
              <a:extLst>
                <a:ext uri="{FF2B5EF4-FFF2-40B4-BE49-F238E27FC236}">
                  <a16:creationId xmlns:a16="http://schemas.microsoft.com/office/drawing/2014/main" id="{ACB8D7E7-56B4-435D-A082-0BB90E196998}"/>
                </a:ext>
              </a:extLst>
            </p:cNvPr>
            <p:cNvSpPr/>
            <p:nvPr/>
          </p:nvSpPr>
          <p:spPr>
            <a:xfrm>
              <a:off x="7794950" y="-286800"/>
              <a:ext cx="3675" cy="2475"/>
            </a:xfrm>
            <a:custGeom>
              <a:avLst/>
              <a:gdLst/>
              <a:ahLst/>
              <a:cxnLst/>
              <a:rect l="l" t="t" r="r" b="b"/>
              <a:pathLst>
                <a:path w="147" h="99" extrusionOk="0">
                  <a:moveTo>
                    <a:pt x="49" y="1"/>
                  </a:moveTo>
                  <a:cubicBezTo>
                    <a:pt x="49" y="49"/>
                    <a:pt x="1" y="49"/>
                    <a:pt x="1" y="98"/>
                  </a:cubicBezTo>
                  <a:cubicBezTo>
                    <a:pt x="49" y="49"/>
                    <a:pt x="98" y="49"/>
                    <a:pt x="147" y="49"/>
                  </a:cubicBezTo>
                  <a:cubicBezTo>
                    <a:pt x="147" y="49"/>
                    <a:pt x="98" y="49"/>
                    <a:pt x="4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6917;p42">
              <a:extLst>
                <a:ext uri="{FF2B5EF4-FFF2-40B4-BE49-F238E27FC236}">
                  <a16:creationId xmlns:a16="http://schemas.microsoft.com/office/drawing/2014/main" id="{D4C4BDDB-55CC-41B1-B07B-A59D6DD4C9E6}"/>
                </a:ext>
              </a:extLst>
            </p:cNvPr>
            <p:cNvSpPr/>
            <p:nvPr/>
          </p:nvSpPr>
          <p:spPr>
            <a:xfrm>
              <a:off x="5109175" y="-152300"/>
              <a:ext cx="164475" cy="159550"/>
            </a:xfrm>
            <a:custGeom>
              <a:avLst/>
              <a:gdLst/>
              <a:ahLst/>
              <a:cxnLst/>
              <a:rect l="l" t="t" r="r" b="b"/>
              <a:pathLst>
                <a:path w="6579" h="6382" extrusionOk="0">
                  <a:moveTo>
                    <a:pt x="2977" y="426"/>
                  </a:moveTo>
                  <a:cubicBezTo>
                    <a:pt x="3026" y="573"/>
                    <a:pt x="3074" y="670"/>
                    <a:pt x="3123" y="865"/>
                  </a:cubicBezTo>
                  <a:cubicBezTo>
                    <a:pt x="3172" y="1305"/>
                    <a:pt x="3172" y="1744"/>
                    <a:pt x="3123" y="2231"/>
                  </a:cubicBezTo>
                  <a:cubicBezTo>
                    <a:pt x="3123" y="2378"/>
                    <a:pt x="3074" y="2524"/>
                    <a:pt x="3074" y="2671"/>
                  </a:cubicBezTo>
                  <a:cubicBezTo>
                    <a:pt x="2684" y="1988"/>
                    <a:pt x="2343" y="963"/>
                    <a:pt x="2928" y="426"/>
                  </a:cubicBezTo>
                  <a:close/>
                  <a:moveTo>
                    <a:pt x="5251" y="1100"/>
                  </a:moveTo>
                  <a:cubicBezTo>
                    <a:pt x="5418" y="1100"/>
                    <a:pt x="5576" y="1227"/>
                    <a:pt x="5660" y="1353"/>
                  </a:cubicBezTo>
                  <a:cubicBezTo>
                    <a:pt x="5709" y="1500"/>
                    <a:pt x="5660" y="1695"/>
                    <a:pt x="5563" y="1792"/>
                  </a:cubicBezTo>
                  <a:cubicBezTo>
                    <a:pt x="5270" y="2183"/>
                    <a:pt x="4782" y="2475"/>
                    <a:pt x="4343" y="2719"/>
                  </a:cubicBezTo>
                  <a:cubicBezTo>
                    <a:pt x="4099" y="2817"/>
                    <a:pt x="3855" y="2963"/>
                    <a:pt x="3611" y="3061"/>
                  </a:cubicBezTo>
                  <a:cubicBezTo>
                    <a:pt x="3757" y="2768"/>
                    <a:pt x="3904" y="2475"/>
                    <a:pt x="4099" y="2183"/>
                  </a:cubicBezTo>
                  <a:cubicBezTo>
                    <a:pt x="4245" y="1939"/>
                    <a:pt x="4392" y="1695"/>
                    <a:pt x="4636" y="1500"/>
                  </a:cubicBezTo>
                  <a:cubicBezTo>
                    <a:pt x="4733" y="1353"/>
                    <a:pt x="4977" y="1109"/>
                    <a:pt x="5172" y="1109"/>
                  </a:cubicBezTo>
                  <a:cubicBezTo>
                    <a:pt x="5198" y="1103"/>
                    <a:pt x="5225" y="1100"/>
                    <a:pt x="5251" y="1100"/>
                  </a:cubicBezTo>
                  <a:close/>
                  <a:moveTo>
                    <a:pt x="3221" y="3305"/>
                  </a:moveTo>
                  <a:cubicBezTo>
                    <a:pt x="3221" y="3305"/>
                    <a:pt x="3172" y="3305"/>
                    <a:pt x="3172" y="3354"/>
                  </a:cubicBezTo>
                  <a:lnTo>
                    <a:pt x="3074" y="3354"/>
                  </a:lnTo>
                  <a:cubicBezTo>
                    <a:pt x="3123" y="3305"/>
                    <a:pt x="3172" y="3305"/>
                    <a:pt x="3221" y="3305"/>
                  </a:cubicBezTo>
                  <a:close/>
                  <a:moveTo>
                    <a:pt x="1039" y="2679"/>
                  </a:moveTo>
                  <a:cubicBezTo>
                    <a:pt x="1307" y="2679"/>
                    <a:pt x="1747" y="2875"/>
                    <a:pt x="1904" y="2914"/>
                  </a:cubicBezTo>
                  <a:cubicBezTo>
                    <a:pt x="2196" y="3061"/>
                    <a:pt x="2489" y="3158"/>
                    <a:pt x="2782" y="3354"/>
                  </a:cubicBezTo>
                  <a:lnTo>
                    <a:pt x="2977" y="3354"/>
                  </a:lnTo>
                  <a:cubicBezTo>
                    <a:pt x="2626" y="3449"/>
                    <a:pt x="2191" y="3545"/>
                    <a:pt x="1768" y="3545"/>
                  </a:cubicBezTo>
                  <a:cubicBezTo>
                    <a:pt x="1545" y="3545"/>
                    <a:pt x="1325" y="3519"/>
                    <a:pt x="1123" y="3451"/>
                  </a:cubicBezTo>
                  <a:cubicBezTo>
                    <a:pt x="977" y="3402"/>
                    <a:pt x="879" y="3305"/>
                    <a:pt x="781" y="3158"/>
                  </a:cubicBezTo>
                  <a:cubicBezTo>
                    <a:pt x="781" y="3061"/>
                    <a:pt x="781" y="2817"/>
                    <a:pt x="879" y="2719"/>
                  </a:cubicBezTo>
                  <a:cubicBezTo>
                    <a:pt x="917" y="2691"/>
                    <a:pt x="973" y="2679"/>
                    <a:pt x="1039" y="2679"/>
                  </a:cubicBezTo>
                  <a:close/>
                  <a:moveTo>
                    <a:pt x="4983" y="3334"/>
                  </a:moveTo>
                  <a:cubicBezTo>
                    <a:pt x="5400" y="3334"/>
                    <a:pt x="5878" y="3429"/>
                    <a:pt x="5953" y="3841"/>
                  </a:cubicBezTo>
                  <a:cubicBezTo>
                    <a:pt x="5953" y="3988"/>
                    <a:pt x="5904" y="3988"/>
                    <a:pt x="5807" y="3988"/>
                  </a:cubicBezTo>
                  <a:cubicBezTo>
                    <a:pt x="5563" y="3988"/>
                    <a:pt x="5319" y="3939"/>
                    <a:pt x="5075" y="3890"/>
                  </a:cubicBezTo>
                  <a:cubicBezTo>
                    <a:pt x="4636" y="3793"/>
                    <a:pt x="4245" y="3646"/>
                    <a:pt x="3806" y="3451"/>
                  </a:cubicBezTo>
                  <a:cubicBezTo>
                    <a:pt x="4099" y="3402"/>
                    <a:pt x="4392" y="3354"/>
                    <a:pt x="4636" y="3354"/>
                  </a:cubicBezTo>
                  <a:cubicBezTo>
                    <a:pt x="4737" y="3342"/>
                    <a:pt x="4857" y="3334"/>
                    <a:pt x="4983" y="3334"/>
                  </a:cubicBezTo>
                  <a:close/>
                  <a:moveTo>
                    <a:pt x="3660" y="4232"/>
                  </a:moveTo>
                  <a:cubicBezTo>
                    <a:pt x="3855" y="4524"/>
                    <a:pt x="4001" y="4768"/>
                    <a:pt x="4099" y="5061"/>
                  </a:cubicBezTo>
                  <a:cubicBezTo>
                    <a:pt x="4197" y="5256"/>
                    <a:pt x="4294" y="5500"/>
                    <a:pt x="4343" y="5744"/>
                  </a:cubicBezTo>
                  <a:cubicBezTo>
                    <a:pt x="4343" y="5842"/>
                    <a:pt x="4294" y="5890"/>
                    <a:pt x="4294" y="5988"/>
                  </a:cubicBezTo>
                  <a:cubicBezTo>
                    <a:pt x="3953" y="5744"/>
                    <a:pt x="3855" y="5305"/>
                    <a:pt x="3757" y="4915"/>
                  </a:cubicBezTo>
                  <a:cubicBezTo>
                    <a:pt x="3709" y="4671"/>
                    <a:pt x="3709" y="4476"/>
                    <a:pt x="3660" y="4232"/>
                  </a:cubicBezTo>
                  <a:close/>
                  <a:moveTo>
                    <a:pt x="2977" y="3988"/>
                  </a:moveTo>
                  <a:lnTo>
                    <a:pt x="2977" y="3988"/>
                  </a:lnTo>
                  <a:cubicBezTo>
                    <a:pt x="2928" y="4329"/>
                    <a:pt x="2879" y="4622"/>
                    <a:pt x="2782" y="4915"/>
                  </a:cubicBezTo>
                  <a:cubicBezTo>
                    <a:pt x="2733" y="5159"/>
                    <a:pt x="2635" y="5403"/>
                    <a:pt x="2538" y="5647"/>
                  </a:cubicBezTo>
                  <a:cubicBezTo>
                    <a:pt x="2489" y="5744"/>
                    <a:pt x="2343" y="5988"/>
                    <a:pt x="2196" y="5988"/>
                  </a:cubicBezTo>
                  <a:cubicBezTo>
                    <a:pt x="2180" y="5990"/>
                    <a:pt x="2165" y="5991"/>
                    <a:pt x="2151" y="5991"/>
                  </a:cubicBezTo>
                  <a:cubicBezTo>
                    <a:pt x="1868" y="5991"/>
                    <a:pt x="2003" y="5542"/>
                    <a:pt x="2050" y="5403"/>
                  </a:cubicBezTo>
                  <a:cubicBezTo>
                    <a:pt x="2196" y="5012"/>
                    <a:pt x="2489" y="4622"/>
                    <a:pt x="2733" y="4281"/>
                  </a:cubicBezTo>
                  <a:cubicBezTo>
                    <a:pt x="2782" y="4183"/>
                    <a:pt x="2879" y="4085"/>
                    <a:pt x="2977" y="3988"/>
                  </a:cubicBezTo>
                  <a:close/>
                  <a:moveTo>
                    <a:pt x="3099" y="0"/>
                  </a:moveTo>
                  <a:cubicBezTo>
                    <a:pt x="2985" y="0"/>
                    <a:pt x="2861" y="28"/>
                    <a:pt x="2733" y="85"/>
                  </a:cubicBezTo>
                  <a:cubicBezTo>
                    <a:pt x="2099" y="378"/>
                    <a:pt x="1952" y="1109"/>
                    <a:pt x="2099" y="1744"/>
                  </a:cubicBezTo>
                  <a:cubicBezTo>
                    <a:pt x="2147" y="2036"/>
                    <a:pt x="2245" y="2329"/>
                    <a:pt x="2343" y="2573"/>
                  </a:cubicBezTo>
                  <a:cubicBezTo>
                    <a:pt x="1969" y="2417"/>
                    <a:pt x="1575" y="2301"/>
                    <a:pt x="1212" y="2301"/>
                  </a:cubicBezTo>
                  <a:cubicBezTo>
                    <a:pt x="1007" y="2301"/>
                    <a:pt x="811" y="2338"/>
                    <a:pt x="635" y="2427"/>
                  </a:cubicBezTo>
                  <a:cubicBezTo>
                    <a:pt x="196" y="2622"/>
                    <a:pt x="1" y="3207"/>
                    <a:pt x="342" y="3597"/>
                  </a:cubicBezTo>
                  <a:cubicBezTo>
                    <a:pt x="626" y="3845"/>
                    <a:pt x="1037" y="3913"/>
                    <a:pt x="1428" y="3913"/>
                  </a:cubicBezTo>
                  <a:cubicBezTo>
                    <a:pt x="1576" y="3913"/>
                    <a:pt x="1721" y="3904"/>
                    <a:pt x="1855" y="3890"/>
                  </a:cubicBezTo>
                  <a:cubicBezTo>
                    <a:pt x="2050" y="3890"/>
                    <a:pt x="2294" y="3890"/>
                    <a:pt x="2489" y="3841"/>
                  </a:cubicBezTo>
                  <a:lnTo>
                    <a:pt x="2489" y="3841"/>
                  </a:lnTo>
                  <a:cubicBezTo>
                    <a:pt x="2050" y="4329"/>
                    <a:pt x="1562" y="4964"/>
                    <a:pt x="1416" y="5598"/>
                  </a:cubicBezTo>
                  <a:cubicBezTo>
                    <a:pt x="1269" y="6037"/>
                    <a:pt x="1513" y="6330"/>
                    <a:pt x="2001" y="6378"/>
                  </a:cubicBezTo>
                  <a:cubicBezTo>
                    <a:pt x="2028" y="6381"/>
                    <a:pt x="2055" y="6382"/>
                    <a:pt x="2082" y="6382"/>
                  </a:cubicBezTo>
                  <a:cubicBezTo>
                    <a:pt x="2627" y="6382"/>
                    <a:pt x="3035" y="5914"/>
                    <a:pt x="3221" y="5403"/>
                  </a:cubicBezTo>
                  <a:cubicBezTo>
                    <a:pt x="3221" y="5354"/>
                    <a:pt x="3221" y="5354"/>
                    <a:pt x="3221" y="5305"/>
                  </a:cubicBezTo>
                  <a:cubicBezTo>
                    <a:pt x="3270" y="5354"/>
                    <a:pt x="3270" y="5403"/>
                    <a:pt x="3270" y="5451"/>
                  </a:cubicBezTo>
                  <a:cubicBezTo>
                    <a:pt x="3409" y="5917"/>
                    <a:pt x="3682" y="6382"/>
                    <a:pt x="4214" y="6382"/>
                  </a:cubicBezTo>
                  <a:cubicBezTo>
                    <a:pt x="4240" y="6382"/>
                    <a:pt x="4267" y="6381"/>
                    <a:pt x="4294" y="6378"/>
                  </a:cubicBezTo>
                  <a:cubicBezTo>
                    <a:pt x="5367" y="6232"/>
                    <a:pt x="4831" y="4964"/>
                    <a:pt x="4294" y="4134"/>
                  </a:cubicBezTo>
                  <a:lnTo>
                    <a:pt x="4294" y="4134"/>
                  </a:lnTo>
                  <a:cubicBezTo>
                    <a:pt x="4636" y="4232"/>
                    <a:pt x="4928" y="4329"/>
                    <a:pt x="5270" y="4378"/>
                  </a:cubicBezTo>
                  <a:cubicBezTo>
                    <a:pt x="5353" y="4386"/>
                    <a:pt x="5446" y="4392"/>
                    <a:pt x="5543" y="4392"/>
                  </a:cubicBezTo>
                  <a:cubicBezTo>
                    <a:pt x="6015" y="4392"/>
                    <a:pt x="6579" y="4262"/>
                    <a:pt x="6538" y="3695"/>
                  </a:cubicBezTo>
                  <a:cubicBezTo>
                    <a:pt x="6392" y="3012"/>
                    <a:pt x="5514" y="2963"/>
                    <a:pt x="4928" y="2963"/>
                  </a:cubicBezTo>
                  <a:lnTo>
                    <a:pt x="4684" y="2963"/>
                  </a:lnTo>
                  <a:cubicBezTo>
                    <a:pt x="5221" y="2671"/>
                    <a:pt x="5855" y="2329"/>
                    <a:pt x="6148" y="1792"/>
                  </a:cubicBezTo>
                  <a:cubicBezTo>
                    <a:pt x="6441" y="1305"/>
                    <a:pt x="6099" y="817"/>
                    <a:pt x="5563" y="719"/>
                  </a:cubicBezTo>
                  <a:cubicBezTo>
                    <a:pt x="5485" y="703"/>
                    <a:pt x="5409" y="696"/>
                    <a:pt x="5334" y="696"/>
                  </a:cubicBezTo>
                  <a:cubicBezTo>
                    <a:pt x="4708" y="696"/>
                    <a:pt x="4204" y="1210"/>
                    <a:pt x="3855" y="1646"/>
                  </a:cubicBezTo>
                  <a:cubicBezTo>
                    <a:pt x="3806" y="1695"/>
                    <a:pt x="3806" y="1744"/>
                    <a:pt x="3757" y="1792"/>
                  </a:cubicBezTo>
                  <a:cubicBezTo>
                    <a:pt x="3806" y="1353"/>
                    <a:pt x="3757" y="914"/>
                    <a:pt x="3660" y="475"/>
                  </a:cubicBezTo>
                  <a:cubicBezTo>
                    <a:pt x="3591" y="164"/>
                    <a:pt x="3375" y="0"/>
                    <a:pt x="309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6918;p42">
              <a:extLst>
                <a:ext uri="{FF2B5EF4-FFF2-40B4-BE49-F238E27FC236}">
                  <a16:creationId xmlns:a16="http://schemas.microsoft.com/office/drawing/2014/main" id="{8B8D9A70-20FA-41B9-864F-61DB81C91D68}"/>
                </a:ext>
              </a:extLst>
            </p:cNvPr>
            <p:cNvSpPr/>
            <p:nvPr/>
          </p:nvSpPr>
          <p:spPr>
            <a:xfrm>
              <a:off x="5518300" y="-141650"/>
              <a:ext cx="164175" cy="160025"/>
            </a:xfrm>
            <a:custGeom>
              <a:avLst/>
              <a:gdLst/>
              <a:ahLst/>
              <a:cxnLst/>
              <a:rect l="l" t="t" r="r" b="b"/>
              <a:pathLst>
                <a:path w="6567" h="6401" extrusionOk="0">
                  <a:moveTo>
                    <a:pt x="2273" y="439"/>
                  </a:moveTo>
                  <a:cubicBezTo>
                    <a:pt x="2614" y="683"/>
                    <a:pt x="2761" y="1122"/>
                    <a:pt x="2809" y="1513"/>
                  </a:cubicBezTo>
                  <a:cubicBezTo>
                    <a:pt x="2858" y="1708"/>
                    <a:pt x="2907" y="1952"/>
                    <a:pt x="2907" y="2147"/>
                  </a:cubicBezTo>
                  <a:cubicBezTo>
                    <a:pt x="2761" y="1903"/>
                    <a:pt x="2614" y="1610"/>
                    <a:pt x="2468" y="1318"/>
                  </a:cubicBezTo>
                  <a:cubicBezTo>
                    <a:pt x="2370" y="1122"/>
                    <a:pt x="2273" y="879"/>
                    <a:pt x="2273" y="635"/>
                  </a:cubicBezTo>
                  <a:cubicBezTo>
                    <a:pt x="2273" y="537"/>
                    <a:pt x="2273" y="488"/>
                    <a:pt x="2273" y="439"/>
                  </a:cubicBezTo>
                  <a:close/>
                  <a:moveTo>
                    <a:pt x="4416" y="387"/>
                  </a:moveTo>
                  <a:cubicBezTo>
                    <a:pt x="4703" y="387"/>
                    <a:pt x="4612" y="837"/>
                    <a:pt x="4566" y="976"/>
                  </a:cubicBezTo>
                  <a:cubicBezTo>
                    <a:pt x="4371" y="1415"/>
                    <a:pt x="4127" y="1757"/>
                    <a:pt x="3834" y="2098"/>
                  </a:cubicBezTo>
                  <a:cubicBezTo>
                    <a:pt x="3785" y="2196"/>
                    <a:pt x="3688" y="2293"/>
                    <a:pt x="3639" y="2391"/>
                  </a:cubicBezTo>
                  <a:cubicBezTo>
                    <a:pt x="3639" y="2098"/>
                    <a:pt x="3688" y="1805"/>
                    <a:pt x="3785" y="1513"/>
                  </a:cubicBezTo>
                  <a:cubicBezTo>
                    <a:pt x="3834" y="1269"/>
                    <a:pt x="3932" y="1025"/>
                    <a:pt x="4078" y="781"/>
                  </a:cubicBezTo>
                  <a:cubicBezTo>
                    <a:pt x="4127" y="635"/>
                    <a:pt x="4224" y="439"/>
                    <a:pt x="4371" y="391"/>
                  </a:cubicBezTo>
                  <a:cubicBezTo>
                    <a:pt x="4387" y="388"/>
                    <a:pt x="4402" y="387"/>
                    <a:pt x="4416" y="387"/>
                  </a:cubicBezTo>
                  <a:close/>
                  <a:moveTo>
                    <a:pt x="809" y="2391"/>
                  </a:moveTo>
                  <a:cubicBezTo>
                    <a:pt x="1004" y="2391"/>
                    <a:pt x="1248" y="2440"/>
                    <a:pt x="1492" y="2488"/>
                  </a:cubicBezTo>
                  <a:cubicBezTo>
                    <a:pt x="1931" y="2635"/>
                    <a:pt x="2370" y="2781"/>
                    <a:pt x="2761" y="2928"/>
                  </a:cubicBezTo>
                  <a:cubicBezTo>
                    <a:pt x="2517" y="2976"/>
                    <a:pt x="2224" y="3025"/>
                    <a:pt x="1931" y="3025"/>
                  </a:cubicBezTo>
                  <a:cubicBezTo>
                    <a:pt x="1809" y="3039"/>
                    <a:pt x="1665" y="3052"/>
                    <a:pt x="1518" y="3052"/>
                  </a:cubicBezTo>
                  <a:cubicBezTo>
                    <a:pt x="1135" y="3052"/>
                    <a:pt x="733" y="2960"/>
                    <a:pt x="663" y="2537"/>
                  </a:cubicBezTo>
                  <a:cubicBezTo>
                    <a:pt x="614" y="2391"/>
                    <a:pt x="663" y="2391"/>
                    <a:pt x="809" y="2391"/>
                  </a:cubicBezTo>
                  <a:close/>
                  <a:moveTo>
                    <a:pt x="3541" y="3074"/>
                  </a:moveTo>
                  <a:cubicBezTo>
                    <a:pt x="3492" y="3074"/>
                    <a:pt x="3444" y="3074"/>
                    <a:pt x="3395" y="3123"/>
                  </a:cubicBezTo>
                  <a:lnTo>
                    <a:pt x="3346" y="3123"/>
                  </a:lnTo>
                  <a:cubicBezTo>
                    <a:pt x="3395" y="3074"/>
                    <a:pt x="3395" y="3074"/>
                    <a:pt x="3395" y="3074"/>
                  </a:cubicBezTo>
                  <a:close/>
                  <a:moveTo>
                    <a:pt x="4846" y="2834"/>
                  </a:moveTo>
                  <a:cubicBezTo>
                    <a:pt x="5071" y="2834"/>
                    <a:pt x="5291" y="2860"/>
                    <a:pt x="5493" y="2928"/>
                  </a:cubicBezTo>
                  <a:cubicBezTo>
                    <a:pt x="5590" y="2976"/>
                    <a:pt x="5737" y="3074"/>
                    <a:pt x="5785" y="3220"/>
                  </a:cubicBezTo>
                  <a:cubicBezTo>
                    <a:pt x="5834" y="3318"/>
                    <a:pt x="5834" y="3562"/>
                    <a:pt x="5737" y="3659"/>
                  </a:cubicBezTo>
                  <a:cubicBezTo>
                    <a:pt x="5683" y="3692"/>
                    <a:pt x="5612" y="3705"/>
                    <a:pt x="5532" y="3705"/>
                  </a:cubicBezTo>
                  <a:cubicBezTo>
                    <a:pt x="5251" y="3705"/>
                    <a:pt x="4853" y="3540"/>
                    <a:pt x="4663" y="3464"/>
                  </a:cubicBezTo>
                  <a:cubicBezTo>
                    <a:pt x="4371" y="3367"/>
                    <a:pt x="4078" y="3220"/>
                    <a:pt x="3785" y="3074"/>
                  </a:cubicBezTo>
                  <a:cubicBezTo>
                    <a:pt x="3736" y="3025"/>
                    <a:pt x="3688" y="3025"/>
                    <a:pt x="3590" y="3025"/>
                  </a:cubicBezTo>
                  <a:cubicBezTo>
                    <a:pt x="3973" y="2929"/>
                    <a:pt x="4419" y="2834"/>
                    <a:pt x="4846" y="2834"/>
                  </a:cubicBezTo>
                  <a:close/>
                  <a:moveTo>
                    <a:pt x="3005" y="3318"/>
                  </a:moveTo>
                  <a:lnTo>
                    <a:pt x="3005" y="3318"/>
                  </a:lnTo>
                  <a:cubicBezTo>
                    <a:pt x="2858" y="3611"/>
                    <a:pt x="2712" y="3903"/>
                    <a:pt x="2517" y="4196"/>
                  </a:cubicBezTo>
                  <a:cubicBezTo>
                    <a:pt x="2370" y="4440"/>
                    <a:pt x="2175" y="4684"/>
                    <a:pt x="1980" y="4928"/>
                  </a:cubicBezTo>
                  <a:cubicBezTo>
                    <a:pt x="1834" y="5074"/>
                    <a:pt x="1639" y="5269"/>
                    <a:pt x="1395" y="5318"/>
                  </a:cubicBezTo>
                  <a:cubicBezTo>
                    <a:pt x="1248" y="5318"/>
                    <a:pt x="1004" y="5172"/>
                    <a:pt x="955" y="5025"/>
                  </a:cubicBezTo>
                  <a:cubicBezTo>
                    <a:pt x="858" y="4879"/>
                    <a:pt x="955" y="4733"/>
                    <a:pt x="1004" y="4586"/>
                  </a:cubicBezTo>
                  <a:cubicBezTo>
                    <a:pt x="1297" y="4196"/>
                    <a:pt x="1785" y="3952"/>
                    <a:pt x="2224" y="3708"/>
                  </a:cubicBezTo>
                  <a:cubicBezTo>
                    <a:pt x="2468" y="3562"/>
                    <a:pt x="2712" y="3464"/>
                    <a:pt x="3005" y="3318"/>
                  </a:cubicBezTo>
                  <a:close/>
                  <a:moveTo>
                    <a:pt x="3541" y="3708"/>
                  </a:moveTo>
                  <a:cubicBezTo>
                    <a:pt x="3883" y="4440"/>
                    <a:pt x="4273" y="5416"/>
                    <a:pt x="3688" y="5952"/>
                  </a:cubicBezTo>
                  <a:cubicBezTo>
                    <a:pt x="3639" y="5952"/>
                    <a:pt x="3639" y="6001"/>
                    <a:pt x="3590" y="6001"/>
                  </a:cubicBezTo>
                  <a:cubicBezTo>
                    <a:pt x="3541" y="5855"/>
                    <a:pt x="3492" y="5708"/>
                    <a:pt x="3492" y="5562"/>
                  </a:cubicBezTo>
                  <a:cubicBezTo>
                    <a:pt x="3395" y="5123"/>
                    <a:pt x="3444" y="4635"/>
                    <a:pt x="3492" y="4196"/>
                  </a:cubicBezTo>
                  <a:cubicBezTo>
                    <a:pt x="3492" y="4050"/>
                    <a:pt x="3492" y="3903"/>
                    <a:pt x="3541" y="3708"/>
                  </a:cubicBezTo>
                  <a:close/>
                  <a:moveTo>
                    <a:pt x="4566" y="0"/>
                  </a:moveTo>
                  <a:cubicBezTo>
                    <a:pt x="3980" y="0"/>
                    <a:pt x="3590" y="488"/>
                    <a:pt x="3395" y="976"/>
                  </a:cubicBezTo>
                  <a:cubicBezTo>
                    <a:pt x="3346" y="1025"/>
                    <a:pt x="3346" y="1074"/>
                    <a:pt x="3346" y="1074"/>
                  </a:cubicBezTo>
                  <a:cubicBezTo>
                    <a:pt x="3346" y="1025"/>
                    <a:pt x="3346" y="976"/>
                    <a:pt x="3297" y="927"/>
                  </a:cubicBezTo>
                  <a:cubicBezTo>
                    <a:pt x="3164" y="482"/>
                    <a:pt x="2908" y="37"/>
                    <a:pt x="2456" y="37"/>
                  </a:cubicBezTo>
                  <a:cubicBezTo>
                    <a:pt x="2413" y="37"/>
                    <a:pt x="2368" y="41"/>
                    <a:pt x="2322" y="49"/>
                  </a:cubicBezTo>
                  <a:cubicBezTo>
                    <a:pt x="1199" y="195"/>
                    <a:pt x="1736" y="1415"/>
                    <a:pt x="2322" y="2245"/>
                  </a:cubicBezTo>
                  <a:cubicBezTo>
                    <a:pt x="1980" y="2147"/>
                    <a:pt x="1639" y="2098"/>
                    <a:pt x="1297" y="2049"/>
                  </a:cubicBezTo>
                  <a:cubicBezTo>
                    <a:pt x="1194" y="2029"/>
                    <a:pt x="1076" y="2017"/>
                    <a:pt x="954" y="2017"/>
                  </a:cubicBezTo>
                  <a:cubicBezTo>
                    <a:pt x="500" y="2017"/>
                    <a:pt x="0" y="2183"/>
                    <a:pt x="77" y="2684"/>
                  </a:cubicBezTo>
                  <a:cubicBezTo>
                    <a:pt x="175" y="3415"/>
                    <a:pt x="1102" y="3464"/>
                    <a:pt x="1639" y="3464"/>
                  </a:cubicBezTo>
                  <a:cubicBezTo>
                    <a:pt x="1736" y="3415"/>
                    <a:pt x="1834" y="3415"/>
                    <a:pt x="1931" y="3415"/>
                  </a:cubicBezTo>
                  <a:cubicBezTo>
                    <a:pt x="1931" y="3415"/>
                    <a:pt x="1931" y="3415"/>
                    <a:pt x="1882" y="3464"/>
                  </a:cubicBezTo>
                  <a:cubicBezTo>
                    <a:pt x="1395" y="3757"/>
                    <a:pt x="760" y="4098"/>
                    <a:pt x="419" y="4586"/>
                  </a:cubicBezTo>
                  <a:cubicBezTo>
                    <a:pt x="126" y="5123"/>
                    <a:pt x="516" y="5562"/>
                    <a:pt x="1004" y="5660"/>
                  </a:cubicBezTo>
                  <a:cubicBezTo>
                    <a:pt x="1087" y="5676"/>
                    <a:pt x="1169" y="5684"/>
                    <a:pt x="1248" y="5684"/>
                  </a:cubicBezTo>
                  <a:cubicBezTo>
                    <a:pt x="1867" y="5684"/>
                    <a:pt x="2366" y="5208"/>
                    <a:pt x="2712" y="4733"/>
                  </a:cubicBezTo>
                  <a:cubicBezTo>
                    <a:pt x="2761" y="4684"/>
                    <a:pt x="2809" y="4635"/>
                    <a:pt x="2809" y="4586"/>
                  </a:cubicBezTo>
                  <a:cubicBezTo>
                    <a:pt x="2809" y="5025"/>
                    <a:pt x="2809" y="5464"/>
                    <a:pt x="2907" y="5904"/>
                  </a:cubicBezTo>
                  <a:cubicBezTo>
                    <a:pt x="3010" y="6212"/>
                    <a:pt x="3209" y="6400"/>
                    <a:pt x="3471" y="6400"/>
                  </a:cubicBezTo>
                  <a:cubicBezTo>
                    <a:pt x="3581" y="6400"/>
                    <a:pt x="3703" y="6366"/>
                    <a:pt x="3834" y="6294"/>
                  </a:cubicBezTo>
                  <a:cubicBezTo>
                    <a:pt x="4468" y="6001"/>
                    <a:pt x="4615" y="5269"/>
                    <a:pt x="4517" y="4635"/>
                  </a:cubicBezTo>
                  <a:cubicBezTo>
                    <a:pt x="4419" y="4342"/>
                    <a:pt x="4371" y="4098"/>
                    <a:pt x="4224" y="3806"/>
                  </a:cubicBezTo>
                  <a:lnTo>
                    <a:pt x="4224" y="3806"/>
                  </a:lnTo>
                  <a:cubicBezTo>
                    <a:pt x="4598" y="3961"/>
                    <a:pt x="4992" y="4077"/>
                    <a:pt x="5367" y="4077"/>
                  </a:cubicBezTo>
                  <a:cubicBezTo>
                    <a:pt x="5580" y="4077"/>
                    <a:pt x="5787" y="4040"/>
                    <a:pt x="5981" y="3952"/>
                  </a:cubicBezTo>
                  <a:cubicBezTo>
                    <a:pt x="6371" y="3757"/>
                    <a:pt x="6566" y="3171"/>
                    <a:pt x="6225" y="2830"/>
                  </a:cubicBezTo>
                  <a:cubicBezTo>
                    <a:pt x="5972" y="2542"/>
                    <a:pt x="5534" y="2466"/>
                    <a:pt x="5145" y="2466"/>
                  </a:cubicBezTo>
                  <a:cubicBezTo>
                    <a:pt x="5007" y="2466"/>
                    <a:pt x="4876" y="2476"/>
                    <a:pt x="4761" y="2488"/>
                  </a:cubicBezTo>
                  <a:cubicBezTo>
                    <a:pt x="4517" y="2488"/>
                    <a:pt x="4322" y="2537"/>
                    <a:pt x="4078" y="2586"/>
                  </a:cubicBezTo>
                  <a:cubicBezTo>
                    <a:pt x="4566" y="2049"/>
                    <a:pt x="5005" y="1464"/>
                    <a:pt x="5200" y="830"/>
                  </a:cubicBezTo>
                  <a:cubicBezTo>
                    <a:pt x="5298" y="342"/>
                    <a:pt x="5054" y="49"/>
                    <a:pt x="456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6919;p42">
              <a:extLst>
                <a:ext uri="{FF2B5EF4-FFF2-40B4-BE49-F238E27FC236}">
                  <a16:creationId xmlns:a16="http://schemas.microsoft.com/office/drawing/2014/main" id="{FAB9E382-DB82-4F56-8F56-0F882EAA4C61}"/>
                </a:ext>
              </a:extLst>
            </p:cNvPr>
            <p:cNvSpPr/>
            <p:nvPr/>
          </p:nvSpPr>
          <p:spPr>
            <a:xfrm>
              <a:off x="5921500" y="-152300"/>
              <a:ext cx="164275" cy="159550"/>
            </a:xfrm>
            <a:custGeom>
              <a:avLst/>
              <a:gdLst/>
              <a:ahLst/>
              <a:cxnLst/>
              <a:rect l="l" t="t" r="r" b="b"/>
              <a:pathLst>
                <a:path w="6571" h="6382" extrusionOk="0">
                  <a:moveTo>
                    <a:pt x="2977" y="426"/>
                  </a:moveTo>
                  <a:cubicBezTo>
                    <a:pt x="3025" y="573"/>
                    <a:pt x="3074" y="670"/>
                    <a:pt x="3074" y="865"/>
                  </a:cubicBezTo>
                  <a:cubicBezTo>
                    <a:pt x="3172" y="1305"/>
                    <a:pt x="3123" y="1744"/>
                    <a:pt x="3074" y="2231"/>
                  </a:cubicBezTo>
                  <a:cubicBezTo>
                    <a:pt x="3074" y="2378"/>
                    <a:pt x="3025" y="2524"/>
                    <a:pt x="3025" y="2671"/>
                  </a:cubicBezTo>
                  <a:cubicBezTo>
                    <a:pt x="2684" y="1988"/>
                    <a:pt x="2294" y="963"/>
                    <a:pt x="2879" y="426"/>
                  </a:cubicBezTo>
                  <a:close/>
                  <a:moveTo>
                    <a:pt x="5204" y="1100"/>
                  </a:moveTo>
                  <a:cubicBezTo>
                    <a:pt x="5380" y="1100"/>
                    <a:pt x="5569" y="1227"/>
                    <a:pt x="5611" y="1353"/>
                  </a:cubicBezTo>
                  <a:cubicBezTo>
                    <a:pt x="5709" y="1500"/>
                    <a:pt x="5611" y="1695"/>
                    <a:pt x="5514" y="1792"/>
                  </a:cubicBezTo>
                  <a:cubicBezTo>
                    <a:pt x="5270" y="2183"/>
                    <a:pt x="4733" y="2475"/>
                    <a:pt x="4343" y="2719"/>
                  </a:cubicBezTo>
                  <a:cubicBezTo>
                    <a:pt x="4099" y="2817"/>
                    <a:pt x="3806" y="2963"/>
                    <a:pt x="3562" y="3061"/>
                  </a:cubicBezTo>
                  <a:cubicBezTo>
                    <a:pt x="3708" y="2768"/>
                    <a:pt x="3855" y="2475"/>
                    <a:pt x="4050" y="2183"/>
                  </a:cubicBezTo>
                  <a:cubicBezTo>
                    <a:pt x="4196" y="1939"/>
                    <a:pt x="4391" y="1695"/>
                    <a:pt x="4587" y="1500"/>
                  </a:cubicBezTo>
                  <a:cubicBezTo>
                    <a:pt x="4733" y="1353"/>
                    <a:pt x="4928" y="1109"/>
                    <a:pt x="5123" y="1109"/>
                  </a:cubicBezTo>
                  <a:cubicBezTo>
                    <a:pt x="5149" y="1103"/>
                    <a:pt x="5176" y="1100"/>
                    <a:pt x="5204" y="1100"/>
                  </a:cubicBezTo>
                  <a:close/>
                  <a:moveTo>
                    <a:pt x="3172" y="3305"/>
                  </a:moveTo>
                  <a:cubicBezTo>
                    <a:pt x="3172" y="3305"/>
                    <a:pt x="3172" y="3305"/>
                    <a:pt x="3172" y="3354"/>
                  </a:cubicBezTo>
                  <a:lnTo>
                    <a:pt x="3025" y="3354"/>
                  </a:lnTo>
                  <a:cubicBezTo>
                    <a:pt x="3074" y="3305"/>
                    <a:pt x="3123" y="3305"/>
                    <a:pt x="3172" y="3305"/>
                  </a:cubicBezTo>
                  <a:close/>
                  <a:moveTo>
                    <a:pt x="990" y="2679"/>
                  </a:moveTo>
                  <a:cubicBezTo>
                    <a:pt x="1260" y="2679"/>
                    <a:pt x="1707" y="2875"/>
                    <a:pt x="1903" y="2914"/>
                  </a:cubicBezTo>
                  <a:cubicBezTo>
                    <a:pt x="2196" y="3061"/>
                    <a:pt x="2489" y="3158"/>
                    <a:pt x="2733" y="3354"/>
                  </a:cubicBezTo>
                  <a:lnTo>
                    <a:pt x="2977" y="3354"/>
                  </a:lnTo>
                  <a:cubicBezTo>
                    <a:pt x="2593" y="3449"/>
                    <a:pt x="2147" y="3545"/>
                    <a:pt x="1721" y="3545"/>
                  </a:cubicBezTo>
                  <a:cubicBezTo>
                    <a:pt x="1496" y="3545"/>
                    <a:pt x="1276" y="3519"/>
                    <a:pt x="1074" y="3451"/>
                  </a:cubicBezTo>
                  <a:cubicBezTo>
                    <a:pt x="927" y="3402"/>
                    <a:pt x="830" y="3305"/>
                    <a:pt x="781" y="3158"/>
                  </a:cubicBezTo>
                  <a:cubicBezTo>
                    <a:pt x="732" y="3061"/>
                    <a:pt x="732" y="2817"/>
                    <a:pt x="830" y="2719"/>
                  </a:cubicBezTo>
                  <a:cubicBezTo>
                    <a:pt x="868" y="2691"/>
                    <a:pt x="924" y="2679"/>
                    <a:pt x="990" y="2679"/>
                  </a:cubicBezTo>
                  <a:close/>
                  <a:moveTo>
                    <a:pt x="4976" y="3334"/>
                  </a:moveTo>
                  <a:cubicBezTo>
                    <a:pt x="5379" y="3334"/>
                    <a:pt x="5829" y="3429"/>
                    <a:pt x="5904" y="3841"/>
                  </a:cubicBezTo>
                  <a:cubicBezTo>
                    <a:pt x="5904" y="3988"/>
                    <a:pt x="5904" y="3988"/>
                    <a:pt x="5757" y="3988"/>
                  </a:cubicBezTo>
                  <a:cubicBezTo>
                    <a:pt x="5514" y="3988"/>
                    <a:pt x="5270" y="3939"/>
                    <a:pt x="5074" y="3890"/>
                  </a:cubicBezTo>
                  <a:cubicBezTo>
                    <a:pt x="4635" y="3793"/>
                    <a:pt x="4196" y="3646"/>
                    <a:pt x="3806" y="3451"/>
                  </a:cubicBezTo>
                  <a:cubicBezTo>
                    <a:pt x="4050" y="3402"/>
                    <a:pt x="4343" y="3354"/>
                    <a:pt x="4635" y="3354"/>
                  </a:cubicBezTo>
                  <a:cubicBezTo>
                    <a:pt x="4737" y="3342"/>
                    <a:pt x="4854" y="3334"/>
                    <a:pt x="4976" y="3334"/>
                  </a:cubicBezTo>
                  <a:close/>
                  <a:moveTo>
                    <a:pt x="3611" y="4232"/>
                  </a:moveTo>
                  <a:cubicBezTo>
                    <a:pt x="3806" y="4524"/>
                    <a:pt x="3952" y="4768"/>
                    <a:pt x="4099" y="5061"/>
                  </a:cubicBezTo>
                  <a:cubicBezTo>
                    <a:pt x="4196" y="5256"/>
                    <a:pt x="4294" y="5500"/>
                    <a:pt x="4294" y="5744"/>
                  </a:cubicBezTo>
                  <a:cubicBezTo>
                    <a:pt x="4294" y="5842"/>
                    <a:pt x="4294" y="5890"/>
                    <a:pt x="4245" y="5988"/>
                  </a:cubicBezTo>
                  <a:cubicBezTo>
                    <a:pt x="3904" y="5744"/>
                    <a:pt x="3806" y="5305"/>
                    <a:pt x="3757" y="4915"/>
                  </a:cubicBezTo>
                  <a:cubicBezTo>
                    <a:pt x="3708" y="4671"/>
                    <a:pt x="3660" y="4476"/>
                    <a:pt x="3611" y="4232"/>
                  </a:cubicBezTo>
                  <a:close/>
                  <a:moveTo>
                    <a:pt x="2928" y="3988"/>
                  </a:moveTo>
                  <a:lnTo>
                    <a:pt x="2928" y="3988"/>
                  </a:lnTo>
                  <a:cubicBezTo>
                    <a:pt x="2879" y="4329"/>
                    <a:pt x="2830" y="4622"/>
                    <a:pt x="2781" y="4915"/>
                  </a:cubicBezTo>
                  <a:cubicBezTo>
                    <a:pt x="2684" y="5159"/>
                    <a:pt x="2635" y="5403"/>
                    <a:pt x="2489" y="5647"/>
                  </a:cubicBezTo>
                  <a:cubicBezTo>
                    <a:pt x="2440" y="5744"/>
                    <a:pt x="2342" y="5988"/>
                    <a:pt x="2196" y="5988"/>
                  </a:cubicBezTo>
                  <a:cubicBezTo>
                    <a:pt x="2180" y="5990"/>
                    <a:pt x="2165" y="5991"/>
                    <a:pt x="2150" y="5991"/>
                  </a:cubicBezTo>
                  <a:cubicBezTo>
                    <a:pt x="1864" y="5991"/>
                    <a:pt x="1954" y="5542"/>
                    <a:pt x="2001" y="5403"/>
                  </a:cubicBezTo>
                  <a:cubicBezTo>
                    <a:pt x="2147" y="5012"/>
                    <a:pt x="2440" y="4622"/>
                    <a:pt x="2684" y="4281"/>
                  </a:cubicBezTo>
                  <a:cubicBezTo>
                    <a:pt x="2781" y="4183"/>
                    <a:pt x="2879" y="4085"/>
                    <a:pt x="2928" y="3988"/>
                  </a:cubicBezTo>
                  <a:close/>
                  <a:moveTo>
                    <a:pt x="3090" y="0"/>
                  </a:moveTo>
                  <a:cubicBezTo>
                    <a:pt x="2981" y="0"/>
                    <a:pt x="2861" y="28"/>
                    <a:pt x="2733" y="85"/>
                  </a:cubicBezTo>
                  <a:cubicBezTo>
                    <a:pt x="2050" y="378"/>
                    <a:pt x="1952" y="1109"/>
                    <a:pt x="2050" y="1744"/>
                  </a:cubicBezTo>
                  <a:cubicBezTo>
                    <a:pt x="2098" y="2036"/>
                    <a:pt x="2196" y="2329"/>
                    <a:pt x="2342" y="2573"/>
                  </a:cubicBezTo>
                  <a:cubicBezTo>
                    <a:pt x="1969" y="2417"/>
                    <a:pt x="1575" y="2301"/>
                    <a:pt x="1199" y="2301"/>
                  </a:cubicBezTo>
                  <a:cubicBezTo>
                    <a:pt x="987" y="2301"/>
                    <a:pt x="780" y="2338"/>
                    <a:pt x="586" y="2427"/>
                  </a:cubicBezTo>
                  <a:cubicBezTo>
                    <a:pt x="147" y="2622"/>
                    <a:pt x="0" y="3207"/>
                    <a:pt x="342" y="3597"/>
                  </a:cubicBezTo>
                  <a:cubicBezTo>
                    <a:pt x="590" y="3845"/>
                    <a:pt x="1018" y="3913"/>
                    <a:pt x="1401" y="3913"/>
                  </a:cubicBezTo>
                  <a:cubicBezTo>
                    <a:pt x="1546" y="3913"/>
                    <a:pt x="1685" y="3904"/>
                    <a:pt x="1806" y="3890"/>
                  </a:cubicBezTo>
                  <a:cubicBezTo>
                    <a:pt x="2050" y="3890"/>
                    <a:pt x="2245" y="3890"/>
                    <a:pt x="2440" y="3841"/>
                  </a:cubicBezTo>
                  <a:lnTo>
                    <a:pt x="2440" y="3841"/>
                  </a:lnTo>
                  <a:cubicBezTo>
                    <a:pt x="2001" y="4329"/>
                    <a:pt x="1562" y="4964"/>
                    <a:pt x="1367" y="5598"/>
                  </a:cubicBezTo>
                  <a:cubicBezTo>
                    <a:pt x="1269" y="6037"/>
                    <a:pt x="1513" y="6330"/>
                    <a:pt x="1952" y="6378"/>
                  </a:cubicBezTo>
                  <a:cubicBezTo>
                    <a:pt x="1981" y="6381"/>
                    <a:pt x="2010" y="6382"/>
                    <a:pt x="2039" y="6382"/>
                  </a:cubicBezTo>
                  <a:cubicBezTo>
                    <a:pt x="2622" y="6382"/>
                    <a:pt x="2986" y="5914"/>
                    <a:pt x="3172" y="5403"/>
                  </a:cubicBezTo>
                  <a:cubicBezTo>
                    <a:pt x="3172" y="5354"/>
                    <a:pt x="3220" y="5354"/>
                    <a:pt x="3220" y="5305"/>
                  </a:cubicBezTo>
                  <a:cubicBezTo>
                    <a:pt x="3220" y="5354"/>
                    <a:pt x="3220" y="5403"/>
                    <a:pt x="3269" y="5451"/>
                  </a:cubicBezTo>
                  <a:cubicBezTo>
                    <a:pt x="3409" y="5917"/>
                    <a:pt x="3637" y="6382"/>
                    <a:pt x="4165" y="6382"/>
                  </a:cubicBezTo>
                  <a:cubicBezTo>
                    <a:pt x="4191" y="6382"/>
                    <a:pt x="4218" y="6381"/>
                    <a:pt x="4245" y="6378"/>
                  </a:cubicBezTo>
                  <a:cubicBezTo>
                    <a:pt x="5367" y="6232"/>
                    <a:pt x="4782" y="4964"/>
                    <a:pt x="4245" y="4134"/>
                  </a:cubicBezTo>
                  <a:lnTo>
                    <a:pt x="4245" y="4134"/>
                  </a:lnTo>
                  <a:cubicBezTo>
                    <a:pt x="4587" y="4232"/>
                    <a:pt x="4928" y="4329"/>
                    <a:pt x="5270" y="4378"/>
                  </a:cubicBezTo>
                  <a:cubicBezTo>
                    <a:pt x="5353" y="4386"/>
                    <a:pt x="5446" y="4392"/>
                    <a:pt x="5542" y="4392"/>
                  </a:cubicBezTo>
                  <a:cubicBezTo>
                    <a:pt x="6013" y="4392"/>
                    <a:pt x="6570" y="4262"/>
                    <a:pt x="6489" y="3695"/>
                  </a:cubicBezTo>
                  <a:cubicBezTo>
                    <a:pt x="6392" y="3012"/>
                    <a:pt x="5465" y="2963"/>
                    <a:pt x="4879" y="2963"/>
                  </a:cubicBezTo>
                  <a:lnTo>
                    <a:pt x="4684" y="2963"/>
                  </a:lnTo>
                  <a:cubicBezTo>
                    <a:pt x="5172" y="2671"/>
                    <a:pt x="5806" y="2329"/>
                    <a:pt x="6099" y="1792"/>
                  </a:cubicBezTo>
                  <a:cubicBezTo>
                    <a:pt x="6440" y="1305"/>
                    <a:pt x="6050" y="817"/>
                    <a:pt x="5514" y="719"/>
                  </a:cubicBezTo>
                  <a:cubicBezTo>
                    <a:pt x="5441" y="703"/>
                    <a:pt x="5369" y="696"/>
                    <a:pt x="5299" y="696"/>
                  </a:cubicBezTo>
                  <a:cubicBezTo>
                    <a:pt x="4708" y="696"/>
                    <a:pt x="4198" y="1210"/>
                    <a:pt x="3806" y="1646"/>
                  </a:cubicBezTo>
                  <a:cubicBezTo>
                    <a:pt x="3806" y="1695"/>
                    <a:pt x="3757" y="1744"/>
                    <a:pt x="3708" y="1792"/>
                  </a:cubicBezTo>
                  <a:cubicBezTo>
                    <a:pt x="3757" y="1353"/>
                    <a:pt x="3757" y="914"/>
                    <a:pt x="3660" y="475"/>
                  </a:cubicBezTo>
                  <a:cubicBezTo>
                    <a:pt x="3556" y="164"/>
                    <a:pt x="3354" y="0"/>
                    <a:pt x="309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6920;p42">
              <a:extLst>
                <a:ext uri="{FF2B5EF4-FFF2-40B4-BE49-F238E27FC236}">
                  <a16:creationId xmlns:a16="http://schemas.microsoft.com/office/drawing/2014/main" id="{524B4EB9-7BAB-4445-8C74-A900193119C6}"/>
                </a:ext>
              </a:extLst>
            </p:cNvPr>
            <p:cNvSpPr/>
            <p:nvPr/>
          </p:nvSpPr>
          <p:spPr>
            <a:xfrm>
              <a:off x="6330350" y="-141650"/>
              <a:ext cx="163200" cy="160025"/>
            </a:xfrm>
            <a:custGeom>
              <a:avLst/>
              <a:gdLst/>
              <a:ahLst/>
              <a:cxnLst/>
              <a:rect l="l" t="t" r="r" b="b"/>
              <a:pathLst>
                <a:path w="6528" h="6401" extrusionOk="0">
                  <a:moveTo>
                    <a:pt x="2283" y="439"/>
                  </a:moveTo>
                  <a:cubicBezTo>
                    <a:pt x="2625" y="683"/>
                    <a:pt x="2723" y="1122"/>
                    <a:pt x="2820" y="1513"/>
                  </a:cubicBezTo>
                  <a:cubicBezTo>
                    <a:pt x="2869" y="1708"/>
                    <a:pt x="2869" y="1952"/>
                    <a:pt x="2918" y="2147"/>
                  </a:cubicBezTo>
                  <a:cubicBezTo>
                    <a:pt x="2723" y="1903"/>
                    <a:pt x="2576" y="1610"/>
                    <a:pt x="2430" y="1318"/>
                  </a:cubicBezTo>
                  <a:cubicBezTo>
                    <a:pt x="2332" y="1122"/>
                    <a:pt x="2235" y="879"/>
                    <a:pt x="2235" y="635"/>
                  </a:cubicBezTo>
                  <a:cubicBezTo>
                    <a:pt x="2235" y="537"/>
                    <a:pt x="2283" y="488"/>
                    <a:pt x="2283" y="439"/>
                  </a:cubicBezTo>
                  <a:close/>
                  <a:moveTo>
                    <a:pt x="4427" y="387"/>
                  </a:moveTo>
                  <a:cubicBezTo>
                    <a:pt x="4709" y="387"/>
                    <a:pt x="4574" y="837"/>
                    <a:pt x="4528" y="976"/>
                  </a:cubicBezTo>
                  <a:cubicBezTo>
                    <a:pt x="4381" y="1415"/>
                    <a:pt x="4089" y="1757"/>
                    <a:pt x="3845" y="2098"/>
                  </a:cubicBezTo>
                  <a:cubicBezTo>
                    <a:pt x="3747" y="2196"/>
                    <a:pt x="3698" y="2293"/>
                    <a:pt x="3601" y="2391"/>
                  </a:cubicBezTo>
                  <a:cubicBezTo>
                    <a:pt x="3649" y="2098"/>
                    <a:pt x="3698" y="1805"/>
                    <a:pt x="3747" y="1513"/>
                  </a:cubicBezTo>
                  <a:cubicBezTo>
                    <a:pt x="3845" y="1269"/>
                    <a:pt x="3893" y="1025"/>
                    <a:pt x="4040" y="781"/>
                  </a:cubicBezTo>
                  <a:cubicBezTo>
                    <a:pt x="4089" y="635"/>
                    <a:pt x="4235" y="439"/>
                    <a:pt x="4381" y="391"/>
                  </a:cubicBezTo>
                  <a:cubicBezTo>
                    <a:pt x="4397" y="388"/>
                    <a:pt x="4413" y="387"/>
                    <a:pt x="4427" y="387"/>
                  </a:cubicBezTo>
                  <a:close/>
                  <a:moveTo>
                    <a:pt x="771" y="2391"/>
                  </a:moveTo>
                  <a:cubicBezTo>
                    <a:pt x="1015" y="2391"/>
                    <a:pt x="1259" y="2440"/>
                    <a:pt x="1503" y="2488"/>
                  </a:cubicBezTo>
                  <a:cubicBezTo>
                    <a:pt x="1893" y="2635"/>
                    <a:pt x="2332" y="2781"/>
                    <a:pt x="2771" y="2928"/>
                  </a:cubicBezTo>
                  <a:cubicBezTo>
                    <a:pt x="2479" y="2976"/>
                    <a:pt x="2186" y="3025"/>
                    <a:pt x="1942" y="3025"/>
                  </a:cubicBezTo>
                  <a:cubicBezTo>
                    <a:pt x="1820" y="3039"/>
                    <a:pt x="1672" y="3052"/>
                    <a:pt x="1520" y="3052"/>
                  </a:cubicBezTo>
                  <a:cubicBezTo>
                    <a:pt x="1122" y="3052"/>
                    <a:pt x="695" y="2960"/>
                    <a:pt x="625" y="2537"/>
                  </a:cubicBezTo>
                  <a:cubicBezTo>
                    <a:pt x="625" y="2391"/>
                    <a:pt x="625" y="2391"/>
                    <a:pt x="771" y="2391"/>
                  </a:cubicBezTo>
                  <a:close/>
                  <a:moveTo>
                    <a:pt x="3503" y="3074"/>
                  </a:moveTo>
                  <a:cubicBezTo>
                    <a:pt x="3454" y="3074"/>
                    <a:pt x="3406" y="3074"/>
                    <a:pt x="3357" y="3123"/>
                  </a:cubicBezTo>
                  <a:cubicBezTo>
                    <a:pt x="3357" y="3074"/>
                    <a:pt x="3357" y="3074"/>
                    <a:pt x="3406" y="3074"/>
                  </a:cubicBezTo>
                  <a:close/>
                  <a:moveTo>
                    <a:pt x="4808" y="2834"/>
                  </a:moveTo>
                  <a:cubicBezTo>
                    <a:pt x="5033" y="2834"/>
                    <a:pt x="5252" y="2860"/>
                    <a:pt x="5455" y="2928"/>
                  </a:cubicBezTo>
                  <a:cubicBezTo>
                    <a:pt x="5601" y="2976"/>
                    <a:pt x="5699" y="3074"/>
                    <a:pt x="5747" y="3220"/>
                  </a:cubicBezTo>
                  <a:cubicBezTo>
                    <a:pt x="5796" y="3318"/>
                    <a:pt x="5796" y="3562"/>
                    <a:pt x="5699" y="3659"/>
                  </a:cubicBezTo>
                  <a:cubicBezTo>
                    <a:pt x="5655" y="3692"/>
                    <a:pt x="5591" y="3705"/>
                    <a:pt x="5514" y="3705"/>
                  </a:cubicBezTo>
                  <a:cubicBezTo>
                    <a:pt x="5244" y="3705"/>
                    <a:pt x="4826" y="3540"/>
                    <a:pt x="4674" y="3464"/>
                  </a:cubicBezTo>
                  <a:cubicBezTo>
                    <a:pt x="4381" y="3367"/>
                    <a:pt x="4089" y="3220"/>
                    <a:pt x="3796" y="3074"/>
                  </a:cubicBezTo>
                  <a:cubicBezTo>
                    <a:pt x="3747" y="3025"/>
                    <a:pt x="3649" y="3025"/>
                    <a:pt x="3552" y="3025"/>
                  </a:cubicBezTo>
                  <a:cubicBezTo>
                    <a:pt x="3935" y="2929"/>
                    <a:pt x="4381" y="2834"/>
                    <a:pt x="4808" y="2834"/>
                  </a:cubicBezTo>
                  <a:close/>
                  <a:moveTo>
                    <a:pt x="2966" y="3318"/>
                  </a:moveTo>
                  <a:cubicBezTo>
                    <a:pt x="2820" y="3611"/>
                    <a:pt x="2674" y="3903"/>
                    <a:pt x="2479" y="4196"/>
                  </a:cubicBezTo>
                  <a:cubicBezTo>
                    <a:pt x="2332" y="4440"/>
                    <a:pt x="2186" y="4684"/>
                    <a:pt x="1942" y="4928"/>
                  </a:cubicBezTo>
                  <a:cubicBezTo>
                    <a:pt x="1796" y="5074"/>
                    <a:pt x="1600" y="5269"/>
                    <a:pt x="1405" y="5318"/>
                  </a:cubicBezTo>
                  <a:cubicBezTo>
                    <a:pt x="1210" y="5318"/>
                    <a:pt x="1015" y="5172"/>
                    <a:pt x="917" y="5025"/>
                  </a:cubicBezTo>
                  <a:cubicBezTo>
                    <a:pt x="869" y="4879"/>
                    <a:pt x="917" y="4733"/>
                    <a:pt x="1015" y="4586"/>
                  </a:cubicBezTo>
                  <a:cubicBezTo>
                    <a:pt x="1308" y="4196"/>
                    <a:pt x="1796" y="3952"/>
                    <a:pt x="2186" y="3708"/>
                  </a:cubicBezTo>
                  <a:cubicBezTo>
                    <a:pt x="2430" y="3562"/>
                    <a:pt x="2723" y="3464"/>
                    <a:pt x="2966" y="3318"/>
                  </a:cubicBezTo>
                  <a:close/>
                  <a:moveTo>
                    <a:pt x="3503" y="3708"/>
                  </a:moveTo>
                  <a:cubicBezTo>
                    <a:pt x="3893" y="4440"/>
                    <a:pt x="4235" y="5416"/>
                    <a:pt x="3649" y="5952"/>
                  </a:cubicBezTo>
                  <a:cubicBezTo>
                    <a:pt x="3649" y="5952"/>
                    <a:pt x="3601" y="6001"/>
                    <a:pt x="3601" y="6001"/>
                  </a:cubicBezTo>
                  <a:cubicBezTo>
                    <a:pt x="3552" y="5855"/>
                    <a:pt x="3454" y="5708"/>
                    <a:pt x="3454" y="5562"/>
                  </a:cubicBezTo>
                  <a:cubicBezTo>
                    <a:pt x="3406" y="5123"/>
                    <a:pt x="3406" y="4635"/>
                    <a:pt x="3454" y="4196"/>
                  </a:cubicBezTo>
                  <a:cubicBezTo>
                    <a:pt x="3454" y="4050"/>
                    <a:pt x="3503" y="3903"/>
                    <a:pt x="3503" y="3708"/>
                  </a:cubicBezTo>
                  <a:close/>
                  <a:moveTo>
                    <a:pt x="4576" y="0"/>
                  </a:moveTo>
                  <a:cubicBezTo>
                    <a:pt x="3942" y="0"/>
                    <a:pt x="3552" y="488"/>
                    <a:pt x="3357" y="976"/>
                  </a:cubicBezTo>
                  <a:cubicBezTo>
                    <a:pt x="3357" y="1025"/>
                    <a:pt x="3357" y="1074"/>
                    <a:pt x="3308" y="1074"/>
                  </a:cubicBezTo>
                  <a:cubicBezTo>
                    <a:pt x="3308" y="1025"/>
                    <a:pt x="3308" y="976"/>
                    <a:pt x="3308" y="927"/>
                  </a:cubicBezTo>
                  <a:cubicBezTo>
                    <a:pt x="3174" y="482"/>
                    <a:pt x="2919" y="37"/>
                    <a:pt x="2430" y="37"/>
                  </a:cubicBezTo>
                  <a:cubicBezTo>
                    <a:pt x="2383" y="37"/>
                    <a:pt x="2334" y="41"/>
                    <a:pt x="2283" y="49"/>
                  </a:cubicBezTo>
                  <a:cubicBezTo>
                    <a:pt x="1161" y="195"/>
                    <a:pt x="1747" y="1415"/>
                    <a:pt x="2283" y="2245"/>
                  </a:cubicBezTo>
                  <a:cubicBezTo>
                    <a:pt x="1942" y="2147"/>
                    <a:pt x="1600" y="2098"/>
                    <a:pt x="1259" y="2049"/>
                  </a:cubicBezTo>
                  <a:cubicBezTo>
                    <a:pt x="1156" y="2029"/>
                    <a:pt x="1040" y="2017"/>
                    <a:pt x="921" y="2017"/>
                  </a:cubicBezTo>
                  <a:cubicBezTo>
                    <a:pt x="478" y="2017"/>
                    <a:pt x="1" y="2183"/>
                    <a:pt x="39" y="2684"/>
                  </a:cubicBezTo>
                  <a:cubicBezTo>
                    <a:pt x="186" y="3415"/>
                    <a:pt x="1064" y="3464"/>
                    <a:pt x="1649" y="3464"/>
                  </a:cubicBezTo>
                  <a:cubicBezTo>
                    <a:pt x="1747" y="3415"/>
                    <a:pt x="1844" y="3415"/>
                    <a:pt x="1942" y="3415"/>
                  </a:cubicBezTo>
                  <a:cubicBezTo>
                    <a:pt x="1893" y="3415"/>
                    <a:pt x="1893" y="3415"/>
                    <a:pt x="1893" y="3464"/>
                  </a:cubicBezTo>
                  <a:cubicBezTo>
                    <a:pt x="1356" y="3757"/>
                    <a:pt x="722" y="4098"/>
                    <a:pt x="429" y="4586"/>
                  </a:cubicBezTo>
                  <a:cubicBezTo>
                    <a:pt x="137" y="5123"/>
                    <a:pt x="478" y="5562"/>
                    <a:pt x="1015" y="5660"/>
                  </a:cubicBezTo>
                  <a:cubicBezTo>
                    <a:pt x="1093" y="5676"/>
                    <a:pt x="1169" y="5684"/>
                    <a:pt x="1246" y="5684"/>
                  </a:cubicBezTo>
                  <a:cubicBezTo>
                    <a:pt x="1839" y="5684"/>
                    <a:pt x="2377" y="5208"/>
                    <a:pt x="2723" y="4733"/>
                  </a:cubicBezTo>
                  <a:cubicBezTo>
                    <a:pt x="2771" y="4684"/>
                    <a:pt x="2771" y="4635"/>
                    <a:pt x="2820" y="4586"/>
                  </a:cubicBezTo>
                  <a:lnTo>
                    <a:pt x="2820" y="4586"/>
                  </a:lnTo>
                  <a:cubicBezTo>
                    <a:pt x="2771" y="5025"/>
                    <a:pt x="2771"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3" y="4098"/>
                    <a:pt x="4235" y="3806"/>
                  </a:cubicBezTo>
                  <a:lnTo>
                    <a:pt x="4235" y="3806"/>
                  </a:lnTo>
                  <a:cubicBezTo>
                    <a:pt x="4578" y="3961"/>
                    <a:pt x="4980" y="4077"/>
                    <a:pt x="5353" y="4077"/>
                  </a:cubicBezTo>
                  <a:cubicBezTo>
                    <a:pt x="5564" y="4077"/>
                    <a:pt x="5766" y="4040"/>
                    <a:pt x="5943" y="3952"/>
                  </a:cubicBezTo>
                  <a:cubicBezTo>
                    <a:pt x="6382" y="3757"/>
                    <a:pt x="6528" y="3171"/>
                    <a:pt x="6186" y="2830"/>
                  </a:cubicBezTo>
                  <a:cubicBezTo>
                    <a:pt x="5934" y="2542"/>
                    <a:pt x="5522" y="2466"/>
                    <a:pt x="5127" y="2466"/>
                  </a:cubicBezTo>
                  <a:cubicBezTo>
                    <a:pt x="4988" y="2466"/>
                    <a:pt x="4850" y="2476"/>
                    <a:pt x="4723" y="2488"/>
                  </a:cubicBezTo>
                  <a:cubicBezTo>
                    <a:pt x="4528" y="2488"/>
                    <a:pt x="4284" y="2537"/>
                    <a:pt x="4089" y="2586"/>
                  </a:cubicBezTo>
                  <a:cubicBezTo>
                    <a:pt x="4528" y="2049"/>
                    <a:pt x="5016" y="1464"/>
                    <a:pt x="5162" y="830"/>
                  </a:cubicBezTo>
                  <a:cubicBezTo>
                    <a:pt x="5308" y="342"/>
                    <a:pt x="5016" y="49"/>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 name="Google Shape;6921;p42">
              <a:extLst>
                <a:ext uri="{FF2B5EF4-FFF2-40B4-BE49-F238E27FC236}">
                  <a16:creationId xmlns:a16="http://schemas.microsoft.com/office/drawing/2014/main" id="{C96113C2-DBA8-4165-9789-D1D8693C4845}"/>
                </a:ext>
              </a:extLst>
            </p:cNvPr>
            <p:cNvSpPr/>
            <p:nvPr/>
          </p:nvSpPr>
          <p:spPr>
            <a:xfrm>
              <a:off x="6732600" y="-152300"/>
              <a:ext cx="164475" cy="159550"/>
            </a:xfrm>
            <a:custGeom>
              <a:avLst/>
              <a:gdLst/>
              <a:ahLst/>
              <a:cxnLst/>
              <a:rect l="l" t="t" r="r" b="b"/>
              <a:pathLst>
                <a:path w="6579" h="6382" extrusionOk="0">
                  <a:moveTo>
                    <a:pt x="2976" y="426"/>
                  </a:moveTo>
                  <a:cubicBezTo>
                    <a:pt x="3025" y="573"/>
                    <a:pt x="3074" y="670"/>
                    <a:pt x="3123" y="865"/>
                  </a:cubicBezTo>
                  <a:cubicBezTo>
                    <a:pt x="3172" y="1305"/>
                    <a:pt x="3123" y="1744"/>
                    <a:pt x="3123" y="2231"/>
                  </a:cubicBezTo>
                  <a:cubicBezTo>
                    <a:pt x="3074" y="2378"/>
                    <a:pt x="3074" y="2524"/>
                    <a:pt x="3025" y="2671"/>
                  </a:cubicBezTo>
                  <a:cubicBezTo>
                    <a:pt x="2684" y="1988"/>
                    <a:pt x="2342" y="963"/>
                    <a:pt x="2879" y="426"/>
                  </a:cubicBezTo>
                  <a:close/>
                  <a:moveTo>
                    <a:pt x="5235" y="1100"/>
                  </a:moveTo>
                  <a:cubicBezTo>
                    <a:pt x="5381" y="1100"/>
                    <a:pt x="5575" y="1227"/>
                    <a:pt x="5660" y="1353"/>
                  </a:cubicBezTo>
                  <a:cubicBezTo>
                    <a:pt x="5709" y="1500"/>
                    <a:pt x="5660" y="1695"/>
                    <a:pt x="5562" y="1792"/>
                  </a:cubicBezTo>
                  <a:cubicBezTo>
                    <a:pt x="5269" y="2183"/>
                    <a:pt x="4782" y="2475"/>
                    <a:pt x="4342" y="2719"/>
                  </a:cubicBezTo>
                  <a:cubicBezTo>
                    <a:pt x="4099" y="2817"/>
                    <a:pt x="3855" y="2963"/>
                    <a:pt x="3611" y="3061"/>
                  </a:cubicBezTo>
                  <a:cubicBezTo>
                    <a:pt x="3708" y="2768"/>
                    <a:pt x="3903" y="2475"/>
                    <a:pt x="4050" y="2183"/>
                  </a:cubicBezTo>
                  <a:cubicBezTo>
                    <a:pt x="4196" y="1939"/>
                    <a:pt x="4391" y="1695"/>
                    <a:pt x="4586" y="1500"/>
                  </a:cubicBezTo>
                  <a:cubicBezTo>
                    <a:pt x="4733" y="1353"/>
                    <a:pt x="4928" y="1109"/>
                    <a:pt x="5172" y="1109"/>
                  </a:cubicBezTo>
                  <a:cubicBezTo>
                    <a:pt x="5191" y="1103"/>
                    <a:pt x="5213" y="1100"/>
                    <a:pt x="5235" y="1100"/>
                  </a:cubicBezTo>
                  <a:close/>
                  <a:moveTo>
                    <a:pt x="3220" y="3305"/>
                  </a:moveTo>
                  <a:cubicBezTo>
                    <a:pt x="3172" y="3305"/>
                    <a:pt x="3172" y="3305"/>
                    <a:pt x="3172" y="3354"/>
                  </a:cubicBezTo>
                  <a:lnTo>
                    <a:pt x="3074" y="3354"/>
                  </a:lnTo>
                  <a:cubicBezTo>
                    <a:pt x="3123" y="3305"/>
                    <a:pt x="3172" y="3305"/>
                    <a:pt x="3172" y="3305"/>
                  </a:cubicBezTo>
                  <a:close/>
                  <a:moveTo>
                    <a:pt x="1034" y="2679"/>
                  </a:moveTo>
                  <a:cubicBezTo>
                    <a:pt x="1291" y="2679"/>
                    <a:pt x="1707" y="2875"/>
                    <a:pt x="1903" y="2914"/>
                  </a:cubicBezTo>
                  <a:cubicBezTo>
                    <a:pt x="2196" y="3061"/>
                    <a:pt x="2489" y="3158"/>
                    <a:pt x="2781" y="3354"/>
                  </a:cubicBezTo>
                  <a:lnTo>
                    <a:pt x="2976" y="3354"/>
                  </a:lnTo>
                  <a:cubicBezTo>
                    <a:pt x="2625" y="3449"/>
                    <a:pt x="2169" y="3545"/>
                    <a:pt x="1746" y="3545"/>
                  </a:cubicBezTo>
                  <a:cubicBezTo>
                    <a:pt x="1522" y="3545"/>
                    <a:pt x="1308" y="3519"/>
                    <a:pt x="1122" y="3451"/>
                  </a:cubicBezTo>
                  <a:cubicBezTo>
                    <a:pt x="976" y="3402"/>
                    <a:pt x="830" y="3305"/>
                    <a:pt x="781" y="3158"/>
                  </a:cubicBezTo>
                  <a:cubicBezTo>
                    <a:pt x="732" y="3061"/>
                    <a:pt x="732" y="2817"/>
                    <a:pt x="879" y="2719"/>
                  </a:cubicBezTo>
                  <a:cubicBezTo>
                    <a:pt x="917" y="2691"/>
                    <a:pt x="970" y="2679"/>
                    <a:pt x="1034" y="2679"/>
                  </a:cubicBezTo>
                  <a:close/>
                  <a:moveTo>
                    <a:pt x="4976" y="3334"/>
                  </a:moveTo>
                  <a:cubicBezTo>
                    <a:pt x="5379" y="3334"/>
                    <a:pt x="5829" y="3429"/>
                    <a:pt x="5904" y="3841"/>
                  </a:cubicBezTo>
                  <a:cubicBezTo>
                    <a:pt x="5952" y="3988"/>
                    <a:pt x="5904" y="3988"/>
                    <a:pt x="5806" y="3988"/>
                  </a:cubicBezTo>
                  <a:cubicBezTo>
                    <a:pt x="5562" y="3988"/>
                    <a:pt x="5318" y="3939"/>
                    <a:pt x="5074" y="3890"/>
                  </a:cubicBezTo>
                  <a:cubicBezTo>
                    <a:pt x="4635" y="3793"/>
                    <a:pt x="4245" y="3646"/>
                    <a:pt x="3806" y="3451"/>
                  </a:cubicBezTo>
                  <a:cubicBezTo>
                    <a:pt x="4099" y="3402"/>
                    <a:pt x="4342" y="3354"/>
                    <a:pt x="4635" y="3354"/>
                  </a:cubicBezTo>
                  <a:cubicBezTo>
                    <a:pt x="4737" y="3342"/>
                    <a:pt x="4854" y="3334"/>
                    <a:pt x="4976" y="3334"/>
                  </a:cubicBezTo>
                  <a:close/>
                  <a:moveTo>
                    <a:pt x="3659" y="4232"/>
                  </a:moveTo>
                  <a:cubicBezTo>
                    <a:pt x="3806" y="4524"/>
                    <a:pt x="4001" y="4768"/>
                    <a:pt x="4099" y="5061"/>
                  </a:cubicBezTo>
                  <a:cubicBezTo>
                    <a:pt x="4196" y="5256"/>
                    <a:pt x="4294" y="5500"/>
                    <a:pt x="4294" y="5744"/>
                  </a:cubicBezTo>
                  <a:cubicBezTo>
                    <a:pt x="4294" y="5842"/>
                    <a:pt x="4294" y="5890"/>
                    <a:pt x="4294" y="5988"/>
                  </a:cubicBezTo>
                  <a:cubicBezTo>
                    <a:pt x="3952" y="5744"/>
                    <a:pt x="3855" y="5305"/>
                    <a:pt x="3757" y="4915"/>
                  </a:cubicBezTo>
                  <a:cubicBezTo>
                    <a:pt x="3708" y="4671"/>
                    <a:pt x="3659" y="4476"/>
                    <a:pt x="3659" y="4232"/>
                  </a:cubicBezTo>
                  <a:close/>
                  <a:moveTo>
                    <a:pt x="2928" y="3988"/>
                  </a:moveTo>
                  <a:cubicBezTo>
                    <a:pt x="2928" y="4329"/>
                    <a:pt x="2879" y="4622"/>
                    <a:pt x="2781" y="4915"/>
                  </a:cubicBezTo>
                  <a:cubicBezTo>
                    <a:pt x="2732" y="5159"/>
                    <a:pt x="2635" y="5403"/>
                    <a:pt x="2537" y="5647"/>
                  </a:cubicBezTo>
                  <a:cubicBezTo>
                    <a:pt x="2440" y="5744"/>
                    <a:pt x="2342" y="5988"/>
                    <a:pt x="2196" y="5988"/>
                  </a:cubicBezTo>
                  <a:cubicBezTo>
                    <a:pt x="2180" y="5990"/>
                    <a:pt x="2165" y="5991"/>
                    <a:pt x="2150" y="5991"/>
                  </a:cubicBezTo>
                  <a:cubicBezTo>
                    <a:pt x="1864" y="5991"/>
                    <a:pt x="1956" y="5542"/>
                    <a:pt x="2049" y="5403"/>
                  </a:cubicBezTo>
                  <a:cubicBezTo>
                    <a:pt x="2196" y="5012"/>
                    <a:pt x="2440" y="4622"/>
                    <a:pt x="2732" y="4281"/>
                  </a:cubicBezTo>
                  <a:cubicBezTo>
                    <a:pt x="2781" y="4183"/>
                    <a:pt x="2879" y="4085"/>
                    <a:pt x="2928" y="3988"/>
                  </a:cubicBezTo>
                  <a:close/>
                  <a:moveTo>
                    <a:pt x="3098" y="0"/>
                  </a:moveTo>
                  <a:cubicBezTo>
                    <a:pt x="2985" y="0"/>
                    <a:pt x="2861" y="28"/>
                    <a:pt x="2732" y="85"/>
                  </a:cubicBezTo>
                  <a:cubicBezTo>
                    <a:pt x="2098" y="378"/>
                    <a:pt x="1952" y="1109"/>
                    <a:pt x="2098" y="1744"/>
                  </a:cubicBezTo>
                  <a:cubicBezTo>
                    <a:pt x="2147" y="2036"/>
                    <a:pt x="2245" y="2329"/>
                    <a:pt x="2342" y="2573"/>
                  </a:cubicBezTo>
                  <a:cubicBezTo>
                    <a:pt x="1968" y="2417"/>
                    <a:pt x="1575" y="2301"/>
                    <a:pt x="1212" y="2301"/>
                  </a:cubicBezTo>
                  <a:cubicBezTo>
                    <a:pt x="1006" y="2301"/>
                    <a:pt x="811" y="2338"/>
                    <a:pt x="635" y="2427"/>
                  </a:cubicBezTo>
                  <a:cubicBezTo>
                    <a:pt x="196" y="2622"/>
                    <a:pt x="0" y="3207"/>
                    <a:pt x="342" y="3597"/>
                  </a:cubicBezTo>
                  <a:cubicBezTo>
                    <a:pt x="590" y="3845"/>
                    <a:pt x="1017" y="3913"/>
                    <a:pt x="1420" y="3913"/>
                  </a:cubicBezTo>
                  <a:cubicBezTo>
                    <a:pt x="1572" y="3913"/>
                    <a:pt x="1720" y="3904"/>
                    <a:pt x="1854" y="3890"/>
                  </a:cubicBezTo>
                  <a:cubicBezTo>
                    <a:pt x="2049" y="3890"/>
                    <a:pt x="2245" y="3890"/>
                    <a:pt x="2489" y="3841"/>
                  </a:cubicBezTo>
                  <a:lnTo>
                    <a:pt x="2489" y="3841"/>
                  </a:lnTo>
                  <a:cubicBezTo>
                    <a:pt x="2001" y="4329"/>
                    <a:pt x="1562" y="4964"/>
                    <a:pt x="1366" y="5598"/>
                  </a:cubicBezTo>
                  <a:cubicBezTo>
                    <a:pt x="1269" y="6037"/>
                    <a:pt x="1513" y="6330"/>
                    <a:pt x="2001" y="6378"/>
                  </a:cubicBezTo>
                  <a:cubicBezTo>
                    <a:pt x="2028" y="6381"/>
                    <a:pt x="2055" y="6382"/>
                    <a:pt x="2081" y="6382"/>
                  </a:cubicBezTo>
                  <a:cubicBezTo>
                    <a:pt x="2622" y="6382"/>
                    <a:pt x="2988" y="5914"/>
                    <a:pt x="3220" y="5403"/>
                  </a:cubicBezTo>
                  <a:cubicBezTo>
                    <a:pt x="3220" y="5354"/>
                    <a:pt x="3220" y="5354"/>
                    <a:pt x="3220" y="5305"/>
                  </a:cubicBezTo>
                  <a:cubicBezTo>
                    <a:pt x="3220" y="5354"/>
                    <a:pt x="3269" y="5403"/>
                    <a:pt x="3269" y="5451"/>
                  </a:cubicBezTo>
                  <a:cubicBezTo>
                    <a:pt x="3409" y="5917"/>
                    <a:pt x="3681" y="6382"/>
                    <a:pt x="4214" y="6382"/>
                  </a:cubicBezTo>
                  <a:cubicBezTo>
                    <a:pt x="4240" y="6382"/>
                    <a:pt x="4266" y="6381"/>
                    <a:pt x="4294" y="6378"/>
                  </a:cubicBezTo>
                  <a:cubicBezTo>
                    <a:pt x="5367" y="6232"/>
                    <a:pt x="4830" y="4964"/>
                    <a:pt x="4294" y="4134"/>
                  </a:cubicBezTo>
                  <a:lnTo>
                    <a:pt x="4294" y="4134"/>
                  </a:lnTo>
                  <a:cubicBezTo>
                    <a:pt x="4586" y="4232"/>
                    <a:pt x="4928" y="4329"/>
                    <a:pt x="5269" y="4378"/>
                  </a:cubicBezTo>
                  <a:cubicBezTo>
                    <a:pt x="5353" y="4386"/>
                    <a:pt x="5445" y="4392"/>
                    <a:pt x="5542" y="4392"/>
                  </a:cubicBezTo>
                  <a:cubicBezTo>
                    <a:pt x="6014" y="4392"/>
                    <a:pt x="6578" y="4262"/>
                    <a:pt x="6538" y="3695"/>
                  </a:cubicBezTo>
                  <a:cubicBezTo>
                    <a:pt x="6392" y="3012"/>
                    <a:pt x="5465" y="2963"/>
                    <a:pt x="4928" y="2963"/>
                  </a:cubicBezTo>
                  <a:lnTo>
                    <a:pt x="4684" y="2963"/>
                  </a:lnTo>
                  <a:cubicBezTo>
                    <a:pt x="5221" y="2671"/>
                    <a:pt x="5806" y="2329"/>
                    <a:pt x="6148" y="1792"/>
                  </a:cubicBezTo>
                  <a:cubicBezTo>
                    <a:pt x="6440" y="1305"/>
                    <a:pt x="6099" y="817"/>
                    <a:pt x="5562" y="719"/>
                  </a:cubicBezTo>
                  <a:cubicBezTo>
                    <a:pt x="5484" y="703"/>
                    <a:pt x="5408" y="696"/>
                    <a:pt x="5334" y="696"/>
                  </a:cubicBezTo>
                  <a:cubicBezTo>
                    <a:pt x="4708" y="696"/>
                    <a:pt x="4203" y="1210"/>
                    <a:pt x="3855" y="1646"/>
                  </a:cubicBezTo>
                  <a:cubicBezTo>
                    <a:pt x="3806" y="1695"/>
                    <a:pt x="3757" y="1744"/>
                    <a:pt x="3757" y="1792"/>
                  </a:cubicBezTo>
                  <a:cubicBezTo>
                    <a:pt x="3757" y="1353"/>
                    <a:pt x="3757" y="914"/>
                    <a:pt x="3659" y="475"/>
                  </a:cubicBezTo>
                  <a:cubicBezTo>
                    <a:pt x="3590" y="164"/>
                    <a:pt x="3374" y="0"/>
                    <a:pt x="309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6922;p42">
              <a:extLst>
                <a:ext uri="{FF2B5EF4-FFF2-40B4-BE49-F238E27FC236}">
                  <a16:creationId xmlns:a16="http://schemas.microsoft.com/office/drawing/2014/main" id="{8E3367C6-3ED1-43C4-857D-5E617C18724B}"/>
                </a:ext>
              </a:extLst>
            </p:cNvPr>
            <p:cNvSpPr/>
            <p:nvPr/>
          </p:nvSpPr>
          <p:spPr>
            <a:xfrm>
              <a:off x="7141450" y="-141650"/>
              <a:ext cx="164425" cy="160025"/>
            </a:xfrm>
            <a:custGeom>
              <a:avLst/>
              <a:gdLst/>
              <a:ahLst/>
              <a:cxnLst/>
              <a:rect l="l" t="t" r="r" b="b"/>
              <a:pathLst>
                <a:path w="6577" h="6401" extrusionOk="0">
                  <a:moveTo>
                    <a:pt x="2283" y="439"/>
                  </a:moveTo>
                  <a:cubicBezTo>
                    <a:pt x="2625" y="683"/>
                    <a:pt x="2722" y="1122"/>
                    <a:pt x="2820" y="1513"/>
                  </a:cubicBezTo>
                  <a:cubicBezTo>
                    <a:pt x="2869" y="1708"/>
                    <a:pt x="2918" y="1952"/>
                    <a:pt x="2918" y="2147"/>
                  </a:cubicBezTo>
                  <a:cubicBezTo>
                    <a:pt x="2771" y="1903"/>
                    <a:pt x="2576" y="1610"/>
                    <a:pt x="2478" y="1318"/>
                  </a:cubicBezTo>
                  <a:cubicBezTo>
                    <a:pt x="2381" y="1122"/>
                    <a:pt x="2283" y="879"/>
                    <a:pt x="2283" y="635"/>
                  </a:cubicBezTo>
                  <a:cubicBezTo>
                    <a:pt x="2283" y="537"/>
                    <a:pt x="2283" y="488"/>
                    <a:pt x="2283" y="439"/>
                  </a:cubicBezTo>
                  <a:close/>
                  <a:moveTo>
                    <a:pt x="4427" y="387"/>
                  </a:moveTo>
                  <a:cubicBezTo>
                    <a:pt x="4713" y="387"/>
                    <a:pt x="4620" y="837"/>
                    <a:pt x="4528" y="976"/>
                  </a:cubicBezTo>
                  <a:cubicBezTo>
                    <a:pt x="4381" y="1415"/>
                    <a:pt x="4137" y="1757"/>
                    <a:pt x="3845" y="2098"/>
                  </a:cubicBezTo>
                  <a:cubicBezTo>
                    <a:pt x="3796" y="2196"/>
                    <a:pt x="3698" y="2293"/>
                    <a:pt x="3601" y="2391"/>
                  </a:cubicBezTo>
                  <a:cubicBezTo>
                    <a:pt x="3649" y="2098"/>
                    <a:pt x="3698" y="1805"/>
                    <a:pt x="3796" y="1513"/>
                  </a:cubicBezTo>
                  <a:cubicBezTo>
                    <a:pt x="3845" y="1269"/>
                    <a:pt x="3942" y="1025"/>
                    <a:pt x="4040" y="781"/>
                  </a:cubicBezTo>
                  <a:cubicBezTo>
                    <a:pt x="4137" y="635"/>
                    <a:pt x="4235" y="439"/>
                    <a:pt x="4381" y="391"/>
                  </a:cubicBezTo>
                  <a:cubicBezTo>
                    <a:pt x="4397" y="388"/>
                    <a:pt x="4412" y="387"/>
                    <a:pt x="4427" y="387"/>
                  </a:cubicBezTo>
                  <a:close/>
                  <a:moveTo>
                    <a:pt x="771" y="2391"/>
                  </a:moveTo>
                  <a:cubicBezTo>
                    <a:pt x="1015" y="2391"/>
                    <a:pt x="1259" y="2440"/>
                    <a:pt x="1503" y="2488"/>
                  </a:cubicBezTo>
                  <a:cubicBezTo>
                    <a:pt x="1942" y="2635"/>
                    <a:pt x="2332" y="2781"/>
                    <a:pt x="2771" y="2928"/>
                  </a:cubicBezTo>
                  <a:cubicBezTo>
                    <a:pt x="2478" y="2976"/>
                    <a:pt x="2235" y="3025"/>
                    <a:pt x="1942" y="3025"/>
                  </a:cubicBezTo>
                  <a:cubicBezTo>
                    <a:pt x="1820" y="3039"/>
                    <a:pt x="1676" y="3052"/>
                    <a:pt x="1528" y="3052"/>
                  </a:cubicBezTo>
                  <a:cubicBezTo>
                    <a:pt x="1142" y="3052"/>
                    <a:pt x="730" y="2960"/>
                    <a:pt x="625" y="2537"/>
                  </a:cubicBezTo>
                  <a:cubicBezTo>
                    <a:pt x="625" y="2391"/>
                    <a:pt x="673" y="2391"/>
                    <a:pt x="771" y="2391"/>
                  </a:cubicBezTo>
                  <a:close/>
                  <a:moveTo>
                    <a:pt x="3503" y="3074"/>
                  </a:moveTo>
                  <a:cubicBezTo>
                    <a:pt x="3454" y="3074"/>
                    <a:pt x="3405" y="3074"/>
                    <a:pt x="3357" y="3123"/>
                  </a:cubicBezTo>
                  <a:cubicBezTo>
                    <a:pt x="3405" y="3074"/>
                    <a:pt x="3405" y="3074"/>
                    <a:pt x="3405" y="3074"/>
                  </a:cubicBezTo>
                  <a:close/>
                  <a:moveTo>
                    <a:pt x="4831" y="2834"/>
                  </a:moveTo>
                  <a:cubicBezTo>
                    <a:pt x="5055" y="2834"/>
                    <a:pt x="5269" y="2860"/>
                    <a:pt x="5455" y="2928"/>
                  </a:cubicBezTo>
                  <a:cubicBezTo>
                    <a:pt x="5601" y="2976"/>
                    <a:pt x="5747" y="3074"/>
                    <a:pt x="5796" y="3220"/>
                  </a:cubicBezTo>
                  <a:cubicBezTo>
                    <a:pt x="5845" y="3318"/>
                    <a:pt x="5845" y="3562"/>
                    <a:pt x="5698" y="3659"/>
                  </a:cubicBezTo>
                  <a:cubicBezTo>
                    <a:pt x="5655" y="3692"/>
                    <a:pt x="5593" y="3705"/>
                    <a:pt x="5520" y="3705"/>
                  </a:cubicBezTo>
                  <a:cubicBezTo>
                    <a:pt x="5261" y="3705"/>
                    <a:pt x="4864" y="3540"/>
                    <a:pt x="4674" y="3464"/>
                  </a:cubicBezTo>
                  <a:cubicBezTo>
                    <a:pt x="4381" y="3367"/>
                    <a:pt x="4088" y="3220"/>
                    <a:pt x="3796" y="3074"/>
                  </a:cubicBezTo>
                  <a:cubicBezTo>
                    <a:pt x="3747" y="3025"/>
                    <a:pt x="3649" y="3025"/>
                    <a:pt x="3601" y="3025"/>
                  </a:cubicBezTo>
                  <a:cubicBezTo>
                    <a:pt x="3952" y="2929"/>
                    <a:pt x="4408" y="2834"/>
                    <a:pt x="4831" y="2834"/>
                  </a:cubicBezTo>
                  <a:close/>
                  <a:moveTo>
                    <a:pt x="2966" y="3318"/>
                  </a:moveTo>
                  <a:lnTo>
                    <a:pt x="2966" y="3318"/>
                  </a:lnTo>
                  <a:cubicBezTo>
                    <a:pt x="2869" y="3611"/>
                    <a:pt x="2674" y="3903"/>
                    <a:pt x="2527" y="4196"/>
                  </a:cubicBezTo>
                  <a:cubicBezTo>
                    <a:pt x="2332" y="4440"/>
                    <a:pt x="2186" y="4684"/>
                    <a:pt x="1991" y="4928"/>
                  </a:cubicBezTo>
                  <a:cubicBezTo>
                    <a:pt x="1844" y="5074"/>
                    <a:pt x="1649" y="5269"/>
                    <a:pt x="1405" y="5318"/>
                  </a:cubicBezTo>
                  <a:cubicBezTo>
                    <a:pt x="1259" y="5318"/>
                    <a:pt x="1015" y="5172"/>
                    <a:pt x="917" y="5025"/>
                  </a:cubicBezTo>
                  <a:cubicBezTo>
                    <a:pt x="868" y="4879"/>
                    <a:pt x="917" y="4733"/>
                    <a:pt x="1015" y="4586"/>
                  </a:cubicBezTo>
                  <a:cubicBezTo>
                    <a:pt x="1308" y="4196"/>
                    <a:pt x="1795" y="3952"/>
                    <a:pt x="2235" y="3708"/>
                  </a:cubicBezTo>
                  <a:cubicBezTo>
                    <a:pt x="2478" y="3562"/>
                    <a:pt x="2722" y="3464"/>
                    <a:pt x="2966" y="3318"/>
                  </a:cubicBezTo>
                  <a:close/>
                  <a:moveTo>
                    <a:pt x="3503" y="3708"/>
                  </a:moveTo>
                  <a:cubicBezTo>
                    <a:pt x="3893" y="4440"/>
                    <a:pt x="4235" y="5416"/>
                    <a:pt x="3649" y="5952"/>
                  </a:cubicBezTo>
                  <a:cubicBezTo>
                    <a:pt x="3649" y="5952"/>
                    <a:pt x="3649" y="6001"/>
                    <a:pt x="3601" y="6001"/>
                  </a:cubicBezTo>
                  <a:cubicBezTo>
                    <a:pt x="3552" y="5855"/>
                    <a:pt x="3503" y="5708"/>
                    <a:pt x="3454" y="5562"/>
                  </a:cubicBezTo>
                  <a:cubicBezTo>
                    <a:pt x="3405" y="5123"/>
                    <a:pt x="3454" y="4635"/>
                    <a:pt x="3454" y="4196"/>
                  </a:cubicBezTo>
                  <a:cubicBezTo>
                    <a:pt x="3503" y="4050"/>
                    <a:pt x="3503" y="3903"/>
                    <a:pt x="3503" y="3708"/>
                  </a:cubicBezTo>
                  <a:close/>
                  <a:moveTo>
                    <a:pt x="4576" y="0"/>
                  </a:moveTo>
                  <a:cubicBezTo>
                    <a:pt x="3991" y="0"/>
                    <a:pt x="3601" y="488"/>
                    <a:pt x="3357" y="976"/>
                  </a:cubicBezTo>
                  <a:cubicBezTo>
                    <a:pt x="3357" y="1025"/>
                    <a:pt x="3357" y="1074"/>
                    <a:pt x="3357" y="1074"/>
                  </a:cubicBezTo>
                  <a:cubicBezTo>
                    <a:pt x="3308" y="1025"/>
                    <a:pt x="3308" y="976"/>
                    <a:pt x="3308" y="927"/>
                  </a:cubicBezTo>
                  <a:cubicBezTo>
                    <a:pt x="3174" y="482"/>
                    <a:pt x="2919" y="37"/>
                    <a:pt x="2430" y="37"/>
                  </a:cubicBezTo>
                  <a:cubicBezTo>
                    <a:pt x="2383" y="37"/>
                    <a:pt x="2334" y="41"/>
                    <a:pt x="2283" y="49"/>
                  </a:cubicBezTo>
                  <a:cubicBezTo>
                    <a:pt x="1210" y="195"/>
                    <a:pt x="1747" y="1415"/>
                    <a:pt x="2283" y="2245"/>
                  </a:cubicBezTo>
                  <a:cubicBezTo>
                    <a:pt x="1991" y="2147"/>
                    <a:pt x="1649" y="2098"/>
                    <a:pt x="1308" y="2049"/>
                  </a:cubicBezTo>
                  <a:cubicBezTo>
                    <a:pt x="1205" y="2029"/>
                    <a:pt x="1086" y="2017"/>
                    <a:pt x="965" y="2017"/>
                  </a:cubicBezTo>
                  <a:cubicBezTo>
                    <a:pt x="509" y="2017"/>
                    <a:pt x="1" y="2183"/>
                    <a:pt x="39" y="2684"/>
                  </a:cubicBezTo>
                  <a:cubicBezTo>
                    <a:pt x="185" y="3415"/>
                    <a:pt x="1112" y="3464"/>
                    <a:pt x="1649" y="3464"/>
                  </a:cubicBezTo>
                  <a:cubicBezTo>
                    <a:pt x="1747" y="3415"/>
                    <a:pt x="1844" y="3415"/>
                    <a:pt x="1942" y="3415"/>
                  </a:cubicBezTo>
                  <a:cubicBezTo>
                    <a:pt x="1942" y="3415"/>
                    <a:pt x="1893" y="3415"/>
                    <a:pt x="1893" y="3464"/>
                  </a:cubicBezTo>
                  <a:cubicBezTo>
                    <a:pt x="1356" y="3757"/>
                    <a:pt x="771" y="4098"/>
                    <a:pt x="429" y="4586"/>
                  </a:cubicBezTo>
                  <a:cubicBezTo>
                    <a:pt x="137" y="5123"/>
                    <a:pt x="478" y="5562"/>
                    <a:pt x="1015" y="5660"/>
                  </a:cubicBezTo>
                  <a:cubicBezTo>
                    <a:pt x="1098" y="5676"/>
                    <a:pt x="1179" y="5684"/>
                    <a:pt x="1258" y="5684"/>
                  </a:cubicBezTo>
                  <a:cubicBezTo>
                    <a:pt x="1877" y="5684"/>
                    <a:pt x="2376" y="5208"/>
                    <a:pt x="2722" y="4733"/>
                  </a:cubicBezTo>
                  <a:cubicBezTo>
                    <a:pt x="2771" y="4684"/>
                    <a:pt x="2820" y="4635"/>
                    <a:pt x="2820" y="4586"/>
                  </a:cubicBezTo>
                  <a:cubicBezTo>
                    <a:pt x="2820" y="5025"/>
                    <a:pt x="2820"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2" y="4098"/>
                    <a:pt x="4235" y="3806"/>
                  </a:cubicBezTo>
                  <a:lnTo>
                    <a:pt x="4235" y="3806"/>
                  </a:lnTo>
                  <a:cubicBezTo>
                    <a:pt x="4609" y="3961"/>
                    <a:pt x="5002" y="4077"/>
                    <a:pt x="5365" y="4077"/>
                  </a:cubicBezTo>
                  <a:cubicBezTo>
                    <a:pt x="5571" y="4077"/>
                    <a:pt x="5766" y="4040"/>
                    <a:pt x="5942" y="3952"/>
                  </a:cubicBezTo>
                  <a:cubicBezTo>
                    <a:pt x="6381" y="3757"/>
                    <a:pt x="6577" y="3171"/>
                    <a:pt x="6235" y="2830"/>
                  </a:cubicBezTo>
                  <a:cubicBezTo>
                    <a:pt x="5947" y="2542"/>
                    <a:pt x="5525" y="2466"/>
                    <a:pt x="5128" y="2466"/>
                  </a:cubicBezTo>
                  <a:cubicBezTo>
                    <a:pt x="4988" y="2466"/>
                    <a:pt x="4850" y="2476"/>
                    <a:pt x="4723" y="2488"/>
                  </a:cubicBezTo>
                  <a:cubicBezTo>
                    <a:pt x="4528" y="2488"/>
                    <a:pt x="4332" y="2537"/>
                    <a:pt x="4088" y="2586"/>
                  </a:cubicBezTo>
                  <a:cubicBezTo>
                    <a:pt x="4576" y="2049"/>
                    <a:pt x="5015" y="1464"/>
                    <a:pt x="5162" y="830"/>
                  </a:cubicBezTo>
                  <a:cubicBezTo>
                    <a:pt x="5308" y="342"/>
                    <a:pt x="5064" y="49"/>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6923;p42">
              <a:extLst>
                <a:ext uri="{FF2B5EF4-FFF2-40B4-BE49-F238E27FC236}">
                  <a16:creationId xmlns:a16="http://schemas.microsoft.com/office/drawing/2014/main" id="{8DEAE4E5-35A9-4284-BFC0-8830BF0F1DE9}"/>
                </a:ext>
              </a:extLst>
            </p:cNvPr>
            <p:cNvSpPr/>
            <p:nvPr/>
          </p:nvSpPr>
          <p:spPr>
            <a:xfrm>
              <a:off x="7544925" y="-152300"/>
              <a:ext cx="163250" cy="159550"/>
            </a:xfrm>
            <a:custGeom>
              <a:avLst/>
              <a:gdLst/>
              <a:ahLst/>
              <a:cxnLst/>
              <a:rect l="l" t="t" r="r" b="b"/>
              <a:pathLst>
                <a:path w="6530" h="6382" extrusionOk="0">
                  <a:moveTo>
                    <a:pt x="2927" y="426"/>
                  </a:moveTo>
                  <a:cubicBezTo>
                    <a:pt x="2976" y="573"/>
                    <a:pt x="3074" y="670"/>
                    <a:pt x="3074" y="865"/>
                  </a:cubicBezTo>
                  <a:cubicBezTo>
                    <a:pt x="3122" y="1305"/>
                    <a:pt x="3122" y="1744"/>
                    <a:pt x="3074" y="2231"/>
                  </a:cubicBezTo>
                  <a:cubicBezTo>
                    <a:pt x="3074" y="2378"/>
                    <a:pt x="3025" y="2524"/>
                    <a:pt x="3025" y="2671"/>
                  </a:cubicBezTo>
                  <a:cubicBezTo>
                    <a:pt x="2635" y="1988"/>
                    <a:pt x="2293" y="963"/>
                    <a:pt x="2879" y="426"/>
                  </a:cubicBezTo>
                  <a:close/>
                  <a:moveTo>
                    <a:pt x="5201" y="1100"/>
                  </a:moveTo>
                  <a:cubicBezTo>
                    <a:pt x="5368" y="1100"/>
                    <a:pt x="5526" y="1227"/>
                    <a:pt x="5611" y="1353"/>
                  </a:cubicBezTo>
                  <a:cubicBezTo>
                    <a:pt x="5659" y="1500"/>
                    <a:pt x="5611" y="1695"/>
                    <a:pt x="5513" y="1792"/>
                  </a:cubicBezTo>
                  <a:cubicBezTo>
                    <a:pt x="5220" y="2183"/>
                    <a:pt x="4732" y="2475"/>
                    <a:pt x="4342" y="2719"/>
                  </a:cubicBezTo>
                  <a:cubicBezTo>
                    <a:pt x="4098" y="2817"/>
                    <a:pt x="3805" y="2963"/>
                    <a:pt x="3562" y="3061"/>
                  </a:cubicBezTo>
                  <a:cubicBezTo>
                    <a:pt x="3708" y="2768"/>
                    <a:pt x="3854" y="2475"/>
                    <a:pt x="4049" y="2183"/>
                  </a:cubicBezTo>
                  <a:cubicBezTo>
                    <a:pt x="4196" y="1939"/>
                    <a:pt x="4342" y="1695"/>
                    <a:pt x="4586" y="1500"/>
                  </a:cubicBezTo>
                  <a:cubicBezTo>
                    <a:pt x="4684" y="1353"/>
                    <a:pt x="4928" y="1109"/>
                    <a:pt x="5123" y="1109"/>
                  </a:cubicBezTo>
                  <a:cubicBezTo>
                    <a:pt x="5149" y="1103"/>
                    <a:pt x="5175" y="1100"/>
                    <a:pt x="5201" y="1100"/>
                  </a:cubicBezTo>
                  <a:close/>
                  <a:moveTo>
                    <a:pt x="3171" y="3305"/>
                  </a:moveTo>
                  <a:cubicBezTo>
                    <a:pt x="3171" y="3305"/>
                    <a:pt x="3171" y="3305"/>
                    <a:pt x="3122" y="3354"/>
                  </a:cubicBezTo>
                  <a:lnTo>
                    <a:pt x="3025" y="3354"/>
                  </a:lnTo>
                  <a:cubicBezTo>
                    <a:pt x="3074" y="3305"/>
                    <a:pt x="3122" y="3305"/>
                    <a:pt x="3171" y="3305"/>
                  </a:cubicBezTo>
                  <a:close/>
                  <a:moveTo>
                    <a:pt x="989" y="2679"/>
                  </a:moveTo>
                  <a:cubicBezTo>
                    <a:pt x="1257" y="2679"/>
                    <a:pt x="1697" y="2875"/>
                    <a:pt x="1854" y="2914"/>
                  </a:cubicBezTo>
                  <a:cubicBezTo>
                    <a:pt x="2147" y="3061"/>
                    <a:pt x="2439" y="3158"/>
                    <a:pt x="2732" y="3354"/>
                  </a:cubicBezTo>
                  <a:lnTo>
                    <a:pt x="2976" y="3354"/>
                  </a:lnTo>
                  <a:cubicBezTo>
                    <a:pt x="2593" y="3449"/>
                    <a:pt x="2147" y="3545"/>
                    <a:pt x="1720" y="3545"/>
                  </a:cubicBezTo>
                  <a:cubicBezTo>
                    <a:pt x="1495" y="3545"/>
                    <a:pt x="1276" y="3519"/>
                    <a:pt x="1073" y="3451"/>
                  </a:cubicBezTo>
                  <a:cubicBezTo>
                    <a:pt x="927" y="3402"/>
                    <a:pt x="829" y="3305"/>
                    <a:pt x="781" y="3158"/>
                  </a:cubicBezTo>
                  <a:cubicBezTo>
                    <a:pt x="732" y="3061"/>
                    <a:pt x="732" y="2817"/>
                    <a:pt x="829" y="2719"/>
                  </a:cubicBezTo>
                  <a:cubicBezTo>
                    <a:pt x="868" y="2691"/>
                    <a:pt x="923" y="2679"/>
                    <a:pt x="989" y="2679"/>
                  </a:cubicBezTo>
                  <a:close/>
                  <a:moveTo>
                    <a:pt x="4933" y="3334"/>
                  </a:moveTo>
                  <a:cubicBezTo>
                    <a:pt x="5350" y="3334"/>
                    <a:pt x="5828" y="3429"/>
                    <a:pt x="5903" y="3841"/>
                  </a:cubicBezTo>
                  <a:cubicBezTo>
                    <a:pt x="5903" y="3988"/>
                    <a:pt x="5903" y="3988"/>
                    <a:pt x="5757" y="3988"/>
                  </a:cubicBezTo>
                  <a:cubicBezTo>
                    <a:pt x="5513" y="3988"/>
                    <a:pt x="5269" y="3939"/>
                    <a:pt x="5025" y="3890"/>
                  </a:cubicBezTo>
                  <a:cubicBezTo>
                    <a:pt x="4635" y="3793"/>
                    <a:pt x="4196" y="3646"/>
                    <a:pt x="3757" y="3451"/>
                  </a:cubicBezTo>
                  <a:cubicBezTo>
                    <a:pt x="4049" y="3402"/>
                    <a:pt x="4342" y="3354"/>
                    <a:pt x="4586" y="3354"/>
                  </a:cubicBezTo>
                  <a:cubicBezTo>
                    <a:pt x="4688" y="3342"/>
                    <a:pt x="4808" y="3334"/>
                    <a:pt x="4933" y="3334"/>
                  </a:cubicBezTo>
                  <a:close/>
                  <a:moveTo>
                    <a:pt x="3610" y="4232"/>
                  </a:moveTo>
                  <a:lnTo>
                    <a:pt x="3610" y="4232"/>
                  </a:lnTo>
                  <a:cubicBezTo>
                    <a:pt x="3805" y="4524"/>
                    <a:pt x="3952" y="4768"/>
                    <a:pt x="4098" y="5061"/>
                  </a:cubicBezTo>
                  <a:cubicBezTo>
                    <a:pt x="4147" y="5256"/>
                    <a:pt x="4293" y="5500"/>
                    <a:pt x="4293" y="5744"/>
                  </a:cubicBezTo>
                  <a:cubicBezTo>
                    <a:pt x="4293" y="5842"/>
                    <a:pt x="4245" y="5890"/>
                    <a:pt x="4245" y="5988"/>
                  </a:cubicBezTo>
                  <a:cubicBezTo>
                    <a:pt x="3903" y="5744"/>
                    <a:pt x="3805" y="5305"/>
                    <a:pt x="3708" y="4915"/>
                  </a:cubicBezTo>
                  <a:cubicBezTo>
                    <a:pt x="3659" y="4671"/>
                    <a:pt x="3659" y="4476"/>
                    <a:pt x="3610" y="4232"/>
                  </a:cubicBezTo>
                  <a:close/>
                  <a:moveTo>
                    <a:pt x="2927" y="3988"/>
                  </a:moveTo>
                  <a:lnTo>
                    <a:pt x="2927" y="3988"/>
                  </a:lnTo>
                  <a:cubicBezTo>
                    <a:pt x="2879" y="4329"/>
                    <a:pt x="2830" y="4622"/>
                    <a:pt x="2781" y="4915"/>
                  </a:cubicBezTo>
                  <a:cubicBezTo>
                    <a:pt x="2683" y="5159"/>
                    <a:pt x="2635" y="5403"/>
                    <a:pt x="2488" y="5647"/>
                  </a:cubicBezTo>
                  <a:cubicBezTo>
                    <a:pt x="2439" y="5744"/>
                    <a:pt x="2293" y="5988"/>
                    <a:pt x="2147" y="5988"/>
                  </a:cubicBezTo>
                  <a:cubicBezTo>
                    <a:pt x="2131" y="5990"/>
                    <a:pt x="2115" y="5991"/>
                    <a:pt x="2101" y="5991"/>
                  </a:cubicBezTo>
                  <a:cubicBezTo>
                    <a:pt x="1819" y="5991"/>
                    <a:pt x="1954" y="5542"/>
                    <a:pt x="2000" y="5403"/>
                  </a:cubicBezTo>
                  <a:cubicBezTo>
                    <a:pt x="2147" y="5012"/>
                    <a:pt x="2439" y="4622"/>
                    <a:pt x="2683" y="4281"/>
                  </a:cubicBezTo>
                  <a:cubicBezTo>
                    <a:pt x="2781" y="4183"/>
                    <a:pt x="2830" y="4085"/>
                    <a:pt x="2927" y="3988"/>
                  </a:cubicBezTo>
                  <a:close/>
                  <a:moveTo>
                    <a:pt x="3049" y="0"/>
                  </a:moveTo>
                  <a:cubicBezTo>
                    <a:pt x="2935" y="0"/>
                    <a:pt x="2811" y="28"/>
                    <a:pt x="2683" y="85"/>
                  </a:cubicBezTo>
                  <a:cubicBezTo>
                    <a:pt x="2049" y="378"/>
                    <a:pt x="1903" y="1109"/>
                    <a:pt x="2049" y="1744"/>
                  </a:cubicBezTo>
                  <a:cubicBezTo>
                    <a:pt x="2098" y="2036"/>
                    <a:pt x="2195" y="2329"/>
                    <a:pt x="2293" y="2573"/>
                  </a:cubicBezTo>
                  <a:cubicBezTo>
                    <a:pt x="1950" y="2417"/>
                    <a:pt x="1548" y="2301"/>
                    <a:pt x="1175" y="2301"/>
                  </a:cubicBezTo>
                  <a:cubicBezTo>
                    <a:pt x="964" y="2301"/>
                    <a:pt x="762" y="2338"/>
                    <a:pt x="585" y="2427"/>
                  </a:cubicBezTo>
                  <a:cubicBezTo>
                    <a:pt x="146" y="2622"/>
                    <a:pt x="0" y="3207"/>
                    <a:pt x="342" y="3597"/>
                  </a:cubicBezTo>
                  <a:cubicBezTo>
                    <a:pt x="589" y="3845"/>
                    <a:pt x="991" y="3913"/>
                    <a:pt x="1380" y="3913"/>
                  </a:cubicBezTo>
                  <a:cubicBezTo>
                    <a:pt x="1527" y="3913"/>
                    <a:pt x="1671" y="3904"/>
                    <a:pt x="1805" y="3890"/>
                  </a:cubicBezTo>
                  <a:cubicBezTo>
                    <a:pt x="2000" y="3890"/>
                    <a:pt x="2244" y="3890"/>
                    <a:pt x="2439" y="3841"/>
                  </a:cubicBezTo>
                  <a:lnTo>
                    <a:pt x="2439" y="3841"/>
                  </a:lnTo>
                  <a:cubicBezTo>
                    <a:pt x="2000" y="4329"/>
                    <a:pt x="1512" y="4964"/>
                    <a:pt x="1366" y="5598"/>
                  </a:cubicBezTo>
                  <a:cubicBezTo>
                    <a:pt x="1220" y="6037"/>
                    <a:pt x="1464" y="6330"/>
                    <a:pt x="1952" y="6378"/>
                  </a:cubicBezTo>
                  <a:cubicBezTo>
                    <a:pt x="1981" y="6381"/>
                    <a:pt x="2010" y="6382"/>
                    <a:pt x="2038" y="6382"/>
                  </a:cubicBezTo>
                  <a:cubicBezTo>
                    <a:pt x="2622" y="6382"/>
                    <a:pt x="2985" y="5914"/>
                    <a:pt x="3171" y="5403"/>
                  </a:cubicBezTo>
                  <a:cubicBezTo>
                    <a:pt x="3171" y="5354"/>
                    <a:pt x="3171" y="5354"/>
                    <a:pt x="3220" y="5305"/>
                  </a:cubicBezTo>
                  <a:cubicBezTo>
                    <a:pt x="3220" y="5354"/>
                    <a:pt x="3220" y="5403"/>
                    <a:pt x="3220" y="5451"/>
                  </a:cubicBezTo>
                  <a:cubicBezTo>
                    <a:pt x="3360" y="5917"/>
                    <a:pt x="3632" y="6382"/>
                    <a:pt x="4165" y="6382"/>
                  </a:cubicBezTo>
                  <a:cubicBezTo>
                    <a:pt x="4191" y="6382"/>
                    <a:pt x="4217" y="6381"/>
                    <a:pt x="4245" y="6378"/>
                  </a:cubicBezTo>
                  <a:cubicBezTo>
                    <a:pt x="5318" y="6232"/>
                    <a:pt x="4781" y="4964"/>
                    <a:pt x="4245" y="4134"/>
                  </a:cubicBezTo>
                  <a:lnTo>
                    <a:pt x="4245" y="4134"/>
                  </a:lnTo>
                  <a:cubicBezTo>
                    <a:pt x="4586" y="4232"/>
                    <a:pt x="4928" y="4329"/>
                    <a:pt x="5269" y="4378"/>
                  </a:cubicBezTo>
                  <a:cubicBezTo>
                    <a:pt x="5352" y="4386"/>
                    <a:pt x="5444" y="4392"/>
                    <a:pt x="5538" y="4392"/>
                  </a:cubicBezTo>
                  <a:cubicBezTo>
                    <a:pt x="5999" y="4392"/>
                    <a:pt x="6529" y="4262"/>
                    <a:pt x="6489" y="3695"/>
                  </a:cubicBezTo>
                  <a:cubicBezTo>
                    <a:pt x="6342" y="3012"/>
                    <a:pt x="5464" y="2963"/>
                    <a:pt x="4879" y="2963"/>
                  </a:cubicBezTo>
                  <a:lnTo>
                    <a:pt x="4635" y="2963"/>
                  </a:lnTo>
                  <a:cubicBezTo>
                    <a:pt x="5172" y="2671"/>
                    <a:pt x="5806" y="2329"/>
                    <a:pt x="6099" y="1792"/>
                  </a:cubicBezTo>
                  <a:cubicBezTo>
                    <a:pt x="6391" y="1305"/>
                    <a:pt x="6050" y="817"/>
                    <a:pt x="5513" y="719"/>
                  </a:cubicBezTo>
                  <a:cubicBezTo>
                    <a:pt x="5440" y="703"/>
                    <a:pt x="5368" y="696"/>
                    <a:pt x="5297" y="696"/>
                  </a:cubicBezTo>
                  <a:cubicBezTo>
                    <a:pt x="4698" y="696"/>
                    <a:pt x="4154" y="1210"/>
                    <a:pt x="3805" y="1646"/>
                  </a:cubicBezTo>
                  <a:cubicBezTo>
                    <a:pt x="3757" y="1695"/>
                    <a:pt x="3757" y="1744"/>
                    <a:pt x="3708" y="1792"/>
                  </a:cubicBezTo>
                  <a:cubicBezTo>
                    <a:pt x="3757" y="1353"/>
                    <a:pt x="3708" y="914"/>
                    <a:pt x="3610" y="475"/>
                  </a:cubicBezTo>
                  <a:cubicBezTo>
                    <a:pt x="3541" y="164"/>
                    <a:pt x="3325" y="0"/>
                    <a:pt x="304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6924;p42">
              <a:extLst>
                <a:ext uri="{FF2B5EF4-FFF2-40B4-BE49-F238E27FC236}">
                  <a16:creationId xmlns:a16="http://schemas.microsoft.com/office/drawing/2014/main" id="{A1AF3860-8716-4314-AA50-4BE794DCDABA}"/>
                </a:ext>
              </a:extLst>
            </p:cNvPr>
            <p:cNvSpPr/>
            <p:nvPr/>
          </p:nvSpPr>
          <p:spPr>
            <a:xfrm>
              <a:off x="4867675" y="68475"/>
              <a:ext cx="164275" cy="159550"/>
            </a:xfrm>
            <a:custGeom>
              <a:avLst/>
              <a:gdLst/>
              <a:ahLst/>
              <a:cxnLst/>
              <a:rect l="l" t="t" r="r" b="b"/>
              <a:pathLst>
                <a:path w="6571" h="6382" extrusionOk="0">
                  <a:moveTo>
                    <a:pt x="2977" y="426"/>
                  </a:moveTo>
                  <a:cubicBezTo>
                    <a:pt x="3026" y="572"/>
                    <a:pt x="3074" y="719"/>
                    <a:pt x="3123" y="865"/>
                  </a:cubicBezTo>
                  <a:cubicBezTo>
                    <a:pt x="3172" y="1304"/>
                    <a:pt x="3123" y="1792"/>
                    <a:pt x="3074" y="2231"/>
                  </a:cubicBezTo>
                  <a:cubicBezTo>
                    <a:pt x="3074" y="2377"/>
                    <a:pt x="3074" y="2524"/>
                    <a:pt x="3026" y="2670"/>
                  </a:cubicBezTo>
                  <a:cubicBezTo>
                    <a:pt x="2684" y="1987"/>
                    <a:pt x="2294" y="962"/>
                    <a:pt x="2879" y="475"/>
                  </a:cubicBezTo>
                  <a:cubicBezTo>
                    <a:pt x="2928" y="426"/>
                    <a:pt x="2928" y="426"/>
                    <a:pt x="2977" y="426"/>
                  </a:cubicBezTo>
                  <a:close/>
                  <a:moveTo>
                    <a:pt x="5234" y="1099"/>
                  </a:moveTo>
                  <a:cubicBezTo>
                    <a:pt x="5379" y="1099"/>
                    <a:pt x="5569" y="1232"/>
                    <a:pt x="5611" y="1402"/>
                  </a:cubicBezTo>
                  <a:cubicBezTo>
                    <a:pt x="5709" y="1548"/>
                    <a:pt x="5611" y="1694"/>
                    <a:pt x="5563" y="1792"/>
                  </a:cubicBezTo>
                  <a:cubicBezTo>
                    <a:pt x="5270" y="2182"/>
                    <a:pt x="4782" y="2475"/>
                    <a:pt x="4343" y="2719"/>
                  </a:cubicBezTo>
                  <a:cubicBezTo>
                    <a:pt x="4099" y="2865"/>
                    <a:pt x="3855" y="2963"/>
                    <a:pt x="3562" y="3060"/>
                  </a:cubicBezTo>
                  <a:cubicBezTo>
                    <a:pt x="3709" y="2768"/>
                    <a:pt x="3904" y="2475"/>
                    <a:pt x="4050" y="2182"/>
                  </a:cubicBezTo>
                  <a:cubicBezTo>
                    <a:pt x="4197" y="1938"/>
                    <a:pt x="4392" y="1694"/>
                    <a:pt x="4587" y="1499"/>
                  </a:cubicBezTo>
                  <a:cubicBezTo>
                    <a:pt x="4733" y="1353"/>
                    <a:pt x="4928" y="1109"/>
                    <a:pt x="5172" y="1109"/>
                  </a:cubicBezTo>
                  <a:cubicBezTo>
                    <a:pt x="5192" y="1102"/>
                    <a:pt x="5213" y="1099"/>
                    <a:pt x="5234" y="1099"/>
                  </a:cubicBezTo>
                  <a:close/>
                  <a:moveTo>
                    <a:pt x="3221" y="3304"/>
                  </a:moveTo>
                  <a:cubicBezTo>
                    <a:pt x="3172" y="3304"/>
                    <a:pt x="3172" y="3353"/>
                    <a:pt x="3172" y="3353"/>
                  </a:cubicBezTo>
                  <a:lnTo>
                    <a:pt x="3026" y="3353"/>
                  </a:lnTo>
                  <a:cubicBezTo>
                    <a:pt x="3123" y="3353"/>
                    <a:pt x="3172" y="3304"/>
                    <a:pt x="3172" y="3304"/>
                  </a:cubicBezTo>
                  <a:close/>
                  <a:moveTo>
                    <a:pt x="1077" y="2702"/>
                  </a:moveTo>
                  <a:cubicBezTo>
                    <a:pt x="1336" y="2702"/>
                    <a:pt x="1718" y="2889"/>
                    <a:pt x="1904" y="2963"/>
                  </a:cubicBezTo>
                  <a:cubicBezTo>
                    <a:pt x="2196" y="3060"/>
                    <a:pt x="2489" y="3207"/>
                    <a:pt x="2782" y="3353"/>
                  </a:cubicBezTo>
                  <a:lnTo>
                    <a:pt x="2977" y="3353"/>
                  </a:lnTo>
                  <a:cubicBezTo>
                    <a:pt x="2594" y="3449"/>
                    <a:pt x="2148" y="3545"/>
                    <a:pt x="1735" y="3545"/>
                  </a:cubicBezTo>
                  <a:cubicBezTo>
                    <a:pt x="1517" y="3545"/>
                    <a:pt x="1308" y="3518"/>
                    <a:pt x="1123" y="3451"/>
                  </a:cubicBezTo>
                  <a:cubicBezTo>
                    <a:pt x="977" y="3402"/>
                    <a:pt x="830" y="3353"/>
                    <a:pt x="781" y="3158"/>
                  </a:cubicBezTo>
                  <a:cubicBezTo>
                    <a:pt x="733" y="3060"/>
                    <a:pt x="733" y="2816"/>
                    <a:pt x="879" y="2768"/>
                  </a:cubicBezTo>
                  <a:cubicBezTo>
                    <a:pt x="926" y="2721"/>
                    <a:pt x="995" y="2702"/>
                    <a:pt x="1077" y="2702"/>
                  </a:cubicBezTo>
                  <a:close/>
                  <a:moveTo>
                    <a:pt x="4976" y="3333"/>
                  </a:moveTo>
                  <a:cubicBezTo>
                    <a:pt x="5380" y="3333"/>
                    <a:pt x="5829" y="3429"/>
                    <a:pt x="5904" y="3841"/>
                  </a:cubicBezTo>
                  <a:cubicBezTo>
                    <a:pt x="5953" y="4036"/>
                    <a:pt x="5904" y="4036"/>
                    <a:pt x="5807" y="4036"/>
                  </a:cubicBezTo>
                  <a:cubicBezTo>
                    <a:pt x="5563" y="4036"/>
                    <a:pt x="5319" y="3938"/>
                    <a:pt x="5075" y="3890"/>
                  </a:cubicBezTo>
                  <a:cubicBezTo>
                    <a:pt x="4636" y="3792"/>
                    <a:pt x="4197" y="3646"/>
                    <a:pt x="3806" y="3451"/>
                  </a:cubicBezTo>
                  <a:cubicBezTo>
                    <a:pt x="4099" y="3402"/>
                    <a:pt x="4343" y="3353"/>
                    <a:pt x="4636" y="3353"/>
                  </a:cubicBezTo>
                  <a:cubicBezTo>
                    <a:pt x="4737" y="3342"/>
                    <a:pt x="4855" y="3333"/>
                    <a:pt x="4976" y="3333"/>
                  </a:cubicBezTo>
                  <a:close/>
                  <a:moveTo>
                    <a:pt x="3660" y="4231"/>
                  </a:moveTo>
                  <a:lnTo>
                    <a:pt x="3660" y="4231"/>
                  </a:lnTo>
                  <a:cubicBezTo>
                    <a:pt x="3806" y="4524"/>
                    <a:pt x="4001" y="4768"/>
                    <a:pt x="4099" y="5061"/>
                  </a:cubicBezTo>
                  <a:cubicBezTo>
                    <a:pt x="4197" y="5305"/>
                    <a:pt x="4294" y="5548"/>
                    <a:pt x="4294" y="5792"/>
                  </a:cubicBezTo>
                  <a:cubicBezTo>
                    <a:pt x="4294" y="5841"/>
                    <a:pt x="4294" y="5890"/>
                    <a:pt x="4294" y="5988"/>
                  </a:cubicBezTo>
                  <a:cubicBezTo>
                    <a:pt x="3953" y="5744"/>
                    <a:pt x="3806" y="5305"/>
                    <a:pt x="3758" y="4914"/>
                  </a:cubicBezTo>
                  <a:cubicBezTo>
                    <a:pt x="3709" y="4670"/>
                    <a:pt x="3660" y="4475"/>
                    <a:pt x="3660" y="4231"/>
                  </a:cubicBezTo>
                  <a:close/>
                  <a:moveTo>
                    <a:pt x="2928" y="4036"/>
                  </a:moveTo>
                  <a:cubicBezTo>
                    <a:pt x="2928" y="4329"/>
                    <a:pt x="2879" y="4621"/>
                    <a:pt x="2782" y="4914"/>
                  </a:cubicBezTo>
                  <a:cubicBezTo>
                    <a:pt x="2733" y="5158"/>
                    <a:pt x="2635" y="5402"/>
                    <a:pt x="2538" y="5646"/>
                  </a:cubicBezTo>
                  <a:cubicBezTo>
                    <a:pt x="2440" y="5744"/>
                    <a:pt x="2343" y="5988"/>
                    <a:pt x="2196" y="5988"/>
                  </a:cubicBezTo>
                  <a:cubicBezTo>
                    <a:pt x="2180" y="5990"/>
                    <a:pt x="2165" y="5991"/>
                    <a:pt x="2151" y="5991"/>
                  </a:cubicBezTo>
                  <a:cubicBezTo>
                    <a:pt x="1864" y="5991"/>
                    <a:pt x="1955" y="5542"/>
                    <a:pt x="2001" y="5402"/>
                  </a:cubicBezTo>
                  <a:cubicBezTo>
                    <a:pt x="2196" y="5012"/>
                    <a:pt x="2440" y="4621"/>
                    <a:pt x="2733" y="4280"/>
                  </a:cubicBezTo>
                  <a:cubicBezTo>
                    <a:pt x="2782" y="4182"/>
                    <a:pt x="2879" y="4085"/>
                    <a:pt x="2928" y="4036"/>
                  </a:cubicBezTo>
                  <a:close/>
                  <a:moveTo>
                    <a:pt x="3083" y="1"/>
                  </a:moveTo>
                  <a:cubicBezTo>
                    <a:pt x="2976" y="1"/>
                    <a:pt x="2858" y="29"/>
                    <a:pt x="2733" y="84"/>
                  </a:cubicBezTo>
                  <a:cubicBezTo>
                    <a:pt x="2099" y="426"/>
                    <a:pt x="1952" y="1109"/>
                    <a:pt x="2050" y="1743"/>
                  </a:cubicBezTo>
                  <a:cubicBezTo>
                    <a:pt x="2148" y="2036"/>
                    <a:pt x="2196" y="2328"/>
                    <a:pt x="2343" y="2572"/>
                  </a:cubicBezTo>
                  <a:cubicBezTo>
                    <a:pt x="1972" y="2418"/>
                    <a:pt x="1582" y="2322"/>
                    <a:pt x="1209" y="2322"/>
                  </a:cubicBezTo>
                  <a:cubicBezTo>
                    <a:pt x="993" y="2322"/>
                    <a:pt x="783" y="2354"/>
                    <a:pt x="586" y="2426"/>
                  </a:cubicBezTo>
                  <a:cubicBezTo>
                    <a:pt x="196" y="2621"/>
                    <a:pt x="1" y="3207"/>
                    <a:pt x="342" y="3597"/>
                  </a:cubicBezTo>
                  <a:cubicBezTo>
                    <a:pt x="590" y="3845"/>
                    <a:pt x="1018" y="3913"/>
                    <a:pt x="1402" y="3913"/>
                  </a:cubicBezTo>
                  <a:cubicBezTo>
                    <a:pt x="1547" y="3913"/>
                    <a:pt x="1686" y="3903"/>
                    <a:pt x="1806" y="3890"/>
                  </a:cubicBezTo>
                  <a:cubicBezTo>
                    <a:pt x="2050" y="3890"/>
                    <a:pt x="2245" y="3890"/>
                    <a:pt x="2489" y="3841"/>
                  </a:cubicBezTo>
                  <a:lnTo>
                    <a:pt x="2489" y="3841"/>
                  </a:lnTo>
                  <a:cubicBezTo>
                    <a:pt x="2001" y="4378"/>
                    <a:pt x="1562" y="4963"/>
                    <a:pt x="1367" y="5597"/>
                  </a:cubicBezTo>
                  <a:cubicBezTo>
                    <a:pt x="1269" y="6036"/>
                    <a:pt x="1513" y="6378"/>
                    <a:pt x="2001" y="6378"/>
                  </a:cubicBezTo>
                  <a:cubicBezTo>
                    <a:pt x="2028" y="6380"/>
                    <a:pt x="2055" y="6381"/>
                    <a:pt x="2081" y="6381"/>
                  </a:cubicBezTo>
                  <a:cubicBezTo>
                    <a:pt x="2622" y="6381"/>
                    <a:pt x="2986" y="5914"/>
                    <a:pt x="3172" y="5402"/>
                  </a:cubicBezTo>
                  <a:cubicBezTo>
                    <a:pt x="3221" y="5402"/>
                    <a:pt x="3221" y="5353"/>
                    <a:pt x="3221" y="5305"/>
                  </a:cubicBezTo>
                  <a:cubicBezTo>
                    <a:pt x="3221" y="5353"/>
                    <a:pt x="3270" y="5402"/>
                    <a:pt x="3270" y="5451"/>
                  </a:cubicBezTo>
                  <a:cubicBezTo>
                    <a:pt x="3409" y="5916"/>
                    <a:pt x="3682" y="6381"/>
                    <a:pt x="4172" y="6381"/>
                  </a:cubicBezTo>
                  <a:cubicBezTo>
                    <a:pt x="4196" y="6381"/>
                    <a:pt x="4220" y="6380"/>
                    <a:pt x="4245" y="6378"/>
                  </a:cubicBezTo>
                  <a:cubicBezTo>
                    <a:pt x="5368" y="6231"/>
                    <a:pt x="4831" y="4963"/>
                    <a:pt x="4294" y="4134"/>
                  </a:cubicBezTo>
                  <a:lnTo>
                    <a:pt x="4294" y="4134"/>
                  </a:lnTo>
                  <a:cubicBezTo>
                    <a:pt x="4587" y="4231"/>
                    <a:pt x="4928" y="4329"/>
                    <a:pt x="5270" y="4378"/>
                  </a:cubicBezTo>
                  <a:cubicBezTo>
                    <a:pt x="5353" y="4386"/>
                    <a:pt x="5446" y="4391"/>
                    <a:pt x="5543" y="4391"/>
                  </a:cubicBezTo>
                  <a:cubicBezTo>
                    <a:pt x="6013" y="4391"/>
                    <a:pt x="6571" y="4261"/>
                    <a:pt x="6490" y="3695"/>
                  </a:cubicBezTo>
                  <a:cubicBezTo>
                    <a:pt x="6392" y="3012"/>
                    <a:pt x="5465" y="2963"/>
                    <a:pt x="4928" y="2963"/>
                  </a:cubicBezTo>
                  <a:cubicBezTo>
                    <a:pt x="4831" y="2963"/>
                    <a:pt x="4733" y="2963"/>
                    <a:pt x="4636" y="3012"/>
                  </a:cubicBezTo>
                  <a:cubicBezTo>
                    <a:pt x="4636" y="2963"/>
                    <a:pt x="4636" y="2963"/>
                    <a:pt x="4684" y="2963"/>
                  </a:cubicBezTo>
                  <a:cubicBezTo>
                    <a:pt x="5172" y="2670"/>
                    <a:pt x="5807" y="2328"/>
                    <a:pt x="6148" y="1792"/>
                  </a:cubicBezTo>
                  <a:cubicBezTo>
                    <a:pt x="6441" y="1304"/>
                    <a:pt x="6051" y="816"/>
                    <a:pt x="5563" y="719"/>
                  </a:cubicBezTo>
                  <a:cubicBezTo>
                    <a:pt x="5504" y="711"/>
                    <a:pt x="5446" y="707"/>
                    <a:pt x="5390" y="707"/>
                  </a:cubicBezTo>
                  <a:cubicBezTo>
                    <a:pt x="4738" y="707"/>
                    <a:pt x="4214" y="1201"/>
                    <a:pt x="3855" y="1694"/>
                  </a:cubicBezTo>
                  <a:cubicBezTo>
                    <a:pt x="3806" y="1743"/>
                    <a:pt x="3758" y="1792"/>
                    <a:pt x="3758" y="1841"/>
                  </a:cubicBezTo>
                  <a:cubicBezTo>
                    <a:pt x="3758" y="1353"/>
                    <a:pt x="3758" y="914"/>
                    <a:pt x="3660" y="523"/>
                  </a:cubicBezTo>
                  <a:cubicBezTo>
                    <a:pt x="3555" y="175"/>
                    <a:pt x="3351" y="1"/>
                    <a:pt x="30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6925;p42">
              <a:extLst>
                <a:ext uri="{FF2B5EF4-FFF2-40B4-BE49-F238E27FC236}">
                  <a16:creationId xmlns:a16="http://schemas.microsoft.com/office/drawing/2014/main" id="{D807C9A2-B2CE-42C3-A8A9-F84772A39B3D}"/>
                </a:ext>
              </a:extLst>
            </p:cNvPr>
            <p:cNvSpPr/>
            <p:nvPr/>
          </p:nvSpPr>
          <p:spPr>
            <a:xfrm>
              <a:off x="5276550" y="80025"/>
              <a:ext cx="164425" cy="159350"/>
            </a:xfrm>
            <a:custGeom>
              <a:avLst/>
              <a:gdLst/>
              <a:ahLst/>
              <a:cxnLst/>
              <a:rect l="l" t="t" r="r" b="b"/>
              <a:pathLst>
                <a:path w="6577" h="6374" extrusionOk="0">
                  <a:moveTo>
                    <a:pt x="2283" y="403"/>
                  </a:moveTo>
                  <a:cubicBezTo>
                    <a:pt x="2624" y="647"/>
                    <a:pt x="2722" y="1086"/>
                    <a:pt x="2819" y="1476"/>
                  </a:cubicBezTo>
                  <a:cubicBezTo>
                    <a:pt x="2868" y="1671"/>
                    <a:pt x="2917" y="1915"/>
                    <a:pt x="2917" y="2110"/>
                  </a:cubicBezTo>
                  <a:cubicBezTo>
                    <a:pt x="2722" y="1866"/>
                    <a:pt x="2576" y="1574"/>
                    <a:pt x="2478" y="1330"/>
                  </a:cubicBezTo>
                  <a:cubicBezTo>
                    <a:pt x="2380" y="1086"/>
                    <a:pt x="2283" y="842"/>
                    <a:pt x="2234" y="598"/>
                  </a:cubicBezTo>
                  <a:cubicBezTo>
                    <a:pt x="2234" y="549"/>
                    <a:pt x="2283" y="452"/>
                    <a:pt x="2283" y="403"/>
                  </a:cubicBezTo>
                  <a:close/>
                  <a:moveTo>
                    <a:pt x="4426" y="351"/>
                  </a:moveTo>
                  <a:cubicBezTo>
                    <a:pt x="4713" y="351"/>
                    <a:pt x="4620" y="802"/>
                    <a:pt x="4527" y="988"/>
                  </a:cubicBezTo>
                  <a:cubicBezTo>
                    <a:pt x="4381" y="1379"/>
                    <a:pt x="4088" y="1720"/>
                    <a:pt x="3844" y="2062"/>
                  </a:cubicBezTo>
                  <a:cubicBezTo>
                    <a:pt x="3795" y="2159"/>
                    <a:pt x="3698" y="2257"/>
                    <a:pt x="3600" y="2354"/>
                  </a:cubicBezTo>
                  <a:cubicBezTo>
                    <a:pt x="3649" y="2062"/>
                    <a:pt x="3698" y="1769"/>
                    <a:pt x="3795" y="1476"/>
                  </a:cubicBezTo>
                  <a:cubicBezTo>
                    <a:pt x="3844" y="1232"/>
                    <a:pt x="3942" y="988"/>
                    <a:pt x="4039" y="744"/>
                  </a:cubicBezTo>
                  <a:cubicBezTo>
                    <a:pt x="4088" y="647"/>
                    <a:pt x="4234" y="403"/>
                    <a:pt x="4381" y="354"/>
                  </a:cubicBezTo>
                  <a:cubicBezTo>
                    <a:pt x="4397" y="352"/>
                    <a:pt x="4412" y="351"/>
                    <a:pt x="4426" y="351"/>
                  </a:cubicBezTo>
                  <a:close/>
                  <a:moveTo>
                    <a:pt x="770" y="2354"/>
                  </a:moveTo>
                  <a:cubicBezTo>
                    <a:pt x="1014" y="2354"/>
                    <a:pt x="1258" y="2403"/>
                    <a:pt x="1502" y="2452"/>
                  </a:cubicBezTo>
                  <a:cubicBezTo>
                    <a:pt x="1941" y="2598"/>
                    <a:pt x="2332" y="2745"/>
                    <a:pt x="2771" y="2891"/>
                  </a:cubicBezTo>
                  <a:cubicBezTo>
                    <a:pt x="2478" y="2940"/>
                    <a:pt x="2185" y="2989"/>
                    <a:pt x="1941" y="3037"/>
                  </a:cubicBezTo>
                  <a:cubicBezTo>
                    <a:pt x="1879" y="3037"/>
                    <a:pt x="1809" y="3038"/>
                    <a:pt x="1735" y="3038"/>
                  </a:cubicBezTo>
                  <a:cubicBezTo>
                    <a:pt x="1293" y="3038"/>
                    <a:pt x="708" y="3003"/>
                    <a:pt x="624" y="2501"/>
                  </a:cubicBezTo>
                  <a:cubicBezTo>
                    <a:pt x="624" y="2354"/>
                    <a:pt x="673" y="2354"/>
                    <a:pt x="770" y="2354"/>
                  </a:cubicBezTo>
                  <a:close/>
                  <a:moveTo>
                    <a:pt x="3502" y="3037"/>
                  </a:moveTo>
                  <a:cubicBezTo>
                    <a:pt x="3454" y="3037"/>
                    <a:pt x="3405" y="3037"/>
                    <a:pt x="3356" y="3086"/>
                  </a:cubicBezTo>
                  <a:cubicBezTo>
                    <a:pt x="3356" y="3086"/>
                    <a:pt x="3405" y="3037"/>
                    <a:pt x="3405" y="3037"/>
                  </a:cubicBezTo>
                  <a:close/>
                  <a:moveTo>
                    <a:pt x="4916" y="2809"/>
                  </a:moveTo>
                  <a:cubicBezTo>
                    <a:pt x="5109" y="2809"/>
                    <a:pt x="5292" y="2832"/>
                    <a:pt x="5454" y="2891"/>
                  </a:cubicBezTo>
                  <a:cubicBezTo>
                    <a:pt x="5600" y="2940"/>
                    <a:pt x="5747" y="3037"/>
                    <a:pt x="5796" y="3184"/>
                  </a:cubicBezTo>
                  <a:cubicBezTo>
                    <a:pt x="5796" y="3330"/>
                    <a:pt x="5844" y="3525"/>
                    <a:pt x="5698" y="3623"/>
                  </a:cubicBezTo>
                  <a:cubicBezTo>
                    <a:pt x="5655" y="3655"/>
                    <a:pt x="5590" y="3668"/>
                    <a:pt x="5514" y="3668"/>
                  </a:cubicBezTo>
                  <a:cubicBezTo>
                    <a:pt x="5244" y="3668"/>
                    <a:pt x="4825" y="3504"/>
                    <a:pt x="4673" y="3428"/>
                  </a:cubicBezTo>
                  <a:cubicBezTo>
                    <a:pt x="4381" y="3330"/>
                    <a:pt x="4088" y="3184"/>
                    <a:pt x="3795" y="3037"/>
                  </a:cubicBezTo>
                  <a:cubicBezTo>
                    <a:pt x="3777" y="3019"/>
                    <a:pt x="3753" y="3008"/>
                    <a:pt x="3726" y="3003"/>
                  </a:cubicBezTo>
                  <a:lnTo>
                    <a:pt x="3726" y="3003"/>
                  </a:lnTo>
                  <a:cubicBezTo>
                    <a:pt x="4082" y="2909"/>
                    <a:pt x="4518" y="2809"/>
                    <a:pt x="4916" y="2809"/>
                  </a:cubicBezTo>
                  <a:close/>
                  <a:moveTo>
                    <a:pt x="2966" y="3281"/>
                  </a:moveTo>
                  <a:cubicBezTo>
                    <a:pt x="2819" y="3574"/>
                    <a:pt x="2673" y="3867"/>
                    <a:pt x="2527" y="4159"/>
                  </a:cubicBezTo>
                  <a:cubicBezTo>
                    <a:pt x="2332" y="4403"/>
                    <a:pt x="2185" y="4647"/>
                    <a:pt x="1990" y="4891"/>
                  </a:cubicBezTo>
                  <a:cubicBezTo>
                    <a:pt x="1844" y="5038"/>
                    <a:pt x="1600" y="5233"/>
                    <a:pt x="1405" y="5282"/>
                  </a:cubicBezTo>
                  <a:cubicBezTo>
                    <a:pt x="1209" y="5282"/>
                    <a:pt x="1014" y="5135"/>
                    <a:pt x="917" y="4989"/>
                  </a:cubicBezTo>
                  <a:cubicBezTo>
                    <a:pt x="868" y="4843"/>
                    <a:pt x="917" y="4696"/>
                    <a:pt x="1014" y="4550"/>
                  </a:cubicBezTo>
                  <a:cubicBezTo>
                    <a:pt x="1307" y="4159"/>
                    <a:pt x="1795" y="3916"/>
                    <a:pt x="2234" y="3672"/>
                  </a:cubicBezTo>
                  <a:cubicBezTo>
                    <a:pt x="2478" y="3525"/>
                    <a:pt x="2722" y="3428"/>
                    <a:pt x="2966" y="3281"/>
                  </a:cubicBezTo>
                  <a:close/>
                  <a:moveTo>
                    <a:pt x="3502" y="3720"/>
                  </a:moveTo>
                  <a:cubicBezTo>
                    <a:pt x="3893" y="4403"/>
                    <a:pt x="4234" y="5428"/>
                    <a:pt x="3649" y="5916"/>
                  </a:cubicBezTo>
                  <a:cubicBezTo>
                    <a:pt x="3649" y="5916"/>
                    <a:pt x="3649" y="5965"/>
                    <a:pt x="3600" y="5965"/>
                  </a:cubicBezTo>
                  <a:cubicBezTo>
                    <a:pt x="3551" y="5818"/>
                    <a:pt x="3502" y="5672"/>
                    <a:pt x="3454" y="5526"/>
                  </a:cubicBezTo>
                  <a:cubicBezTo>
                    <a:pt x="3405" y="5086"/>
                    <a:pt x="3405" y="4599"/>
                    <a:pt x="3454" y="4159"/>
                  </a:cubicBezTo>
                  <a:cubicBezTo>
                    <a:pt x="3502" y="4013"/>
                    <a:pt x="3502" y="3867"/>
                    <a:pt x="3502" y="3720"/>
                  </a:cubicBezTo>
                  <a:close/>
                  <a:moveTo>
                    <a:pt x="2419" y="1"/>
                  </a:moveTo>
                  <a:cubicBezTo>
                    <a:pt x="2375" y="1"/>
                    <a:pt x="2330" y="5"/>
                    <a:pt x="2283" y="13"/>
                  </a:cubicBezTo>
                  <a:cubicBezTo>
                    <a:pt x="1209" y="159"/>
                    <a:pt x="1746" y="1379"/>
                    <a:pt x="2283" y="2257"/>
                  </a:cubicBezTo>
                  <a:cubicBezTo>
                    <a:pt x="1941" y="2110"/>
                    <a:pt x="1649" y="2062"/>
                    <a:pt x="1307" y="2013"/>
                  </a:cubicBezTo>
                  <a:cubicBezTo>
                    <a:pt x="1204" y="1992"/>
                    <a:pt x="1086" y="1980"/>
                    <a:pt x="964" y="1980"/>
                  </a:cubicBezTo>
                  <a:cubicBezTo>
                    <a:pt x="508" y="1980"/>
                    <a:pt x="0" y="2147"/>
                    <a:pt x="39" y="2647"/>
                  </a:cubicBezTo>
                  <a:cubicBezTo>
                    <a:pt x="185" y="3379"/>
                    <a:pt x="1063" y="3428"/>
                    <a:pt x="1649" y="3428"/>
                  </a:cubicBezTo>
                  <a:cubicBezTo>
                    <a:pt x="1746" y="3428"/>
                    <a:pt x="1844" y="3379"/>
                    <a:pt x="1941" y="3379"/>
                  </a:cubicBezTo>
                  <a:cubicBezTo>
                    <a:pt x="1941" y="3379"/>
                    <a:pt x="1892" y="3379"/>
                    <a:pt x="1892" y="3428"/>
                  </a:cubicBezTo>
                  <a:cubicBezTo>
                    <a:pt x="1356" y="3720"/>
                    <a:pt x="722" y="4062"/>
                    <a:pt x="429" y="4599"/>
                  </a:cubicBezTo>
                  <a:cubicBezTo>
                    <a:pt x="136" y="5086"/>
                    <a:pt x="478" y="5526"/>
                    <a:pt x="1014" y="5623"/>
                  </a:cubicBezTo>
                  <a:cubicBezTo>
                    <a:pt x="1097" y="5640"/>
                    <a:pt x="1179" y="5648"/>
                    <a:pt x="1258" y="5648"/>
                  </a:cubicBezTo>
                  <a:cubicBezTo>
                    <a:pt x="1877" y="5648"/>
                    <a:pt x="2376" y="5172"/>
                    <a:pt x="2722" y="4696"/>
                  </a:cubicBezTo>
                  <a:cubicBezTo>
                    <a:pt x="2771" y="4647"/>
                    <a:pt x="2771" y="4599"/>
                    <a:pt x="2819" y="4550"/>
                  </a:cubicBezTo>
                  <a:lnTo>
                    <a:pt x="2819" y="4550"/>
                  </a:lnTo>
                  <a:cubicBezTo>
                    <a:pt x="2771" y="4989"/>
                    <a:pt x="2819" y="5477"/>
                    <a:pt x="2917" y="5867"/>
                  </a:cubicBezTo>
                  <a:cubicBezTo>
                    <a:pt x="2983" y="6199"/>
                    <a:pt x="3186" y="6373"/>
                    <a:pt x="3447" y="6373"/>
                  </a:cubicBezTo>
                  <a:cubicBezTo>
                    <a:pt x="3569" y="6373"/>
                    <a:pt x="3704" y="6335"/>
                    <a:pt x="3844" y="6257"/>
                  </a:cubicBezTo>
                  <a:cubicBezTo>
                    <a:pt x="4478" y="5965"/>
                    <a:pt x="4625" y="5233"/>
                    <a:pt x="4478" y="4599"/>
                  </a:cubicBezTo>
                  <a:cubicBezTo>
                    <a:pt x="4429" y="4306"/>
                    <a:pt x="4332" y="4062"/>
                    <a:pt x="4234" y="3769"/>
                  </a:cubicBezTo>
                  <a:lnTo>
                    <a:pt x="4234" y="3769"/>
                  </a:lnTo>
                  <a:cubicBezTo>
                    <a:pt x="4608" y="3925"/>
                    <a:pt x="5002" y="4041"/>
                    <a:pt x="5365" y="4041"/>
                  </a:cubicBezTo>
                  <a:cubicBezTo>
                    <a:pt x="5570" y="4041"/>
                    <a:pt x="5765" y="4004"/>
                    <a:pt x="5942" y="3916"/>
                  </a:cubicBezTo>
                  <a:cubicBezTo>
                    <a:pt x="6381" y="3720"/>
                    <a:pt x="6576" y="3135"/>
                    <a:pt x="6235" y="2793"/>
                  </a:cubicBezTo>
                  <a:cubicBezTo>
                    <a:pt x="5922" y="2481"/>
                    <a:pt x="5454" y="2450"/>
                    <a:pt x="5029" y="2450"/>
                  </a:cubicBezTo>
                  <a:cubicBezTo>
                    <a:pt x="4923" y="2450"/>
                    <a:pt x="4820" y="2452"/>
                    <a:pt x="4722" y="2452"/>
                  </a:cubicBezTo>
                  <a:cubicBezTo>
                    <a:pt x="4527" y="2452"/>
                    <a:pt x="4283" y="2501"/>
                    <a:pt x="4088" y="2550"/>
                  </a:cubicBezTo>
                  <a:cubicBezTo>
                    <a:pt x="4527" y="2013"/>
                    <a:pt x="5015" y="1427"/>
                    <a:pt x="5161" y="793"/>
                  </a:cubicBezTo>
                  <a:cubicBezTo>
                    <a:pt x="5308" y="305"/>
                    <a:pt x="5064" y="13"/>
                    <a:pt x="4576" y="13"/>
                  </a:cubicBezTo>
                  <a:cubicBezTo>
                    <a:pt x="4549" y="10"/>
                    <a:pt x="4522" y="9"/>
                    <a:pt x="4495" y="9"/>
                  </a:cubicBezTo>
                  <a:cubicBezTo>
                    <a:pt x="3954" y="9"/>
                    <a:pt x="3589" y="474"/>
                    <a:pt x="3356" y="940"/>
                  </a:cubicBezTo>
                  <a:cubicBezTo>
                    <a:pt x="3356" y="988"/>
                    <a:pt x="3356" y="1037"/>
                    <a:pt x="3356" y="1037"/>
                  </a:cubicBezTo>
                  <a:cubicBezTo>
                    <a:pt x="3307" y="988"/>
                    <a:pt x="3307" y="940"/>
                    <a:pt x="3307"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6926;p42">
              <a:extLst>
                <a:ext uri="{FF2B5EF4-FFF2-40B4-BE49-F238E27FC236}">
                  <a16:creationId xmlns:a16="http://schemas.microsoft.com/office/drawing/2014/main" id="{F46961F9-7641-4073-9087-EF77E8BD0D78}"/>
                </a:ext>
              </a:extLst>
            </p:cNvPr>
            <p:cNvSpPr/>
            <p:nvPr/>
          </p:nvSpPr>
          <p:spPr>
            <a:xfrm>
              <a:off x="5678775" y="68475"/>
              <a:ext cx="164475" cy="159550"/>
            </a:xfrm>
            <a:custGeom>
              <a:avLst/>
              <a:gdLst/>
              <a:ahLst/>
              <a:cxnLst/>
              <a:rect l="l" t="t" r="r" b="b"/>
              <a:pathLst>
                <a:path w="6579" h="6382" extrusionOk="0">
                  <a:moveTo>
                    <a:pt x="2977" y="426"/>
                  </a:moveTo>
                  <a:cubicBezTo>
                    <a:pt x="3026" y="572"/>
                    <a:pt x="3074" y="719"/>
                    <a:pt x="3123" y="865"/>
                  </a:cubicBezTo>
                  <a:cubicBezTo>
                    <a:pt x="3172" y="1304"/>
                    <a:pt x="3172" y="1792"/>
                    <a:pt x="3123" y="2231"/>
                  </a:cubicBezTo>
                  <a:cubicBezTo>
                    <a:pt x="3123" y="2377"/>
                    <a:pt x="3074" y="2524"/>
                    <a:pt x="3074" y="2670"/>
                  </a:cubicBezTo>
                  <a:cubicBezTo>
                    <a:pt x="2684" y="1987"/>
                    <a:pt x="2343" y="962"/>
                    <a:pt x="2928" y="475"/>
                  </a:cubicBezTo>
                  <a:cubicBezTo>
                    <a:pt x="2928" y="426"/>
                    <a:pt x="2928" y="426"/>
                    <a:pt x="2977" y="426"/>
                  </a:cubicBezTo>
                  <a:close/>
                  <a:moveTo>
                    <a:pt x="5249" y="1099"/>
                  </a:moveTo>
                  <a:cubicBezTo>
                    <a:pt x="5417" y="1099"/>
                    <a:pt x="5575" y="1232"/>
                    <a:pt x="5660" y="1402"/>
                  </a:cubicBezTo>
                  <a:cubicBezTo>
                    <a:pt x="5709" y="1548"/>
                    <a:pt x="5660" y="1694"/>
                    <a:pt x="5563" y="1792"/>
                  </a:cubicBezTo>
                  <a:cubicBezTo>
                    <a:pt x="5270" y="2182"/>
                    <a:pt x="4782" y="2475"/>
                    <a:pt x="4343" y="2719"/>
                  </a:cubicBezTo>
                  <a:cubicBezTo>
                    <a:pt x="4099" y="2865"/>
                    <a:pt x="3855" y="2963"/>
                    <a:pt x="3611" y="3060"/>
                  </a:cubicBezTo>
                  <a:cubicBezTo>
                    <a:pt x="3757" y="2768"/>
                    <a:pt x="3904" y="2475"/>
                    <a:pt x="4050" y="2182"/>
                  </a:cubicBezTo>
                  <a:cubicBezTo>
                    <a:pt x="4245" y="1938"/>
                    <a:pt x="4392" y="1694"/>
                    <a:pt x="4587" y="1499"/>
                  </a:cubicBezTo>
                  <a:cubicBezTo>
                    <a:pt x="4733" y="1353"/>
                    <a:pt x="4977" y="1109"/>
                    <a:pt x="5172" y="1109"/>
                  </a:cubicBezTo>
                  <a:cubicBezTo>
                    <a:pt x="5198" y="1102"/>
                    <a:pt x="5224" y="1099"/>
                    <a:pt x="5249" y="1099"/>
                  </a:cubicBezTo>
                  <a:close/>
                  <a:moveTo>
                    <a:pt x="3221" y="3304"/>
                  </a:moveTo>
                  <a:cubicBezTo>
                    <a:pt x="3221" y="3304"/>
                    <a:pt x="3172" y="3353"/>
                    <a:pt x="3172" y="3353"/>
                  </a:cubicBezTo>
                  <a:lnTo>
                    <a:pt x="3074" y="3353"/>
                  </a:lnTo>
                  <a:cubicBezTo>
                    <a:pt x="3123" y="3353"/>
                    <a:pt x="3172" y="3304"/>
                    <a:pt x="3221" y="3304"/>
                  </a:cubicBezTo>
                  <a:close/>
                  <a:moveTo>
                    <a:pt x="1084" y="2702"/>
                  </a:moveTo>
                  <a:cubicBezTo>
                    <a:pt x="1354" y="2702"/>
                    <a:pt x="1755" y="2889"/>
                    <a:pt x="1903" y="2963"/>
                  </a:cubicBezTo>
                  <a:cubicBezTo>
                    <a:pt x="2196" y="3060"/>
                    <a:pt x="2489" y="3207"/>
                    <a:pt x="2782" y="3353"/>
                  </a:cubicBezTo>
                  <a:lnTo>
                    <a:pt x="2977" y="3353"/>
                  </a:lnTo>
                  <a:cubicBezTo>
                    <a:pt x="2625" y="3449"/>
                    <a:pt x="2170" y="3545"/>
                    <a:pt x="1746" y="3545"/>
                  </a:cubicBezTo>
                  <a:cubicBezTo>
                    <a:pt x="1523" y="3545"/>
                    <a:pt x="1308" y="3518"/>
                    <a:pt x="1123" y="3451"/>
                  </a:cubicBezTo>
                  <a:cubicBezTo>
                    <a:pt x="976" y="3402"/>
                    <a:pt x="830" y="3353"/>
                    <a:pt x="781" y="3158"/>
                  </a:cubicBezTo>
                  <a:cubicBezTo>
                    <a:pt x="781" y="3060"/>
                    <a:pt x="733" y="2816"/>
                    <a:pt x="879" y="2768"/>
                  </a:cubicBezTo>
                  <a:cubicBezTo>
                    <a:pt x="926" y="2721"/>
                    <a:pt x="998" y="2702"/>
                    <a:pt x="1084" y="2702"/>
                  </a:cubicBezTo>
                  <a:close/>
                  <a:moveTo>
                    <a:pt x="4983" y="3333"/>
                  </a:moveTo>
                  <a:cubicBezTo>
                    <a:pt x="5400" y="3333"/>
                    <a:pt x="5878" y="3429"/>
                    <a:pt x="5953" y="3841"/>
                  </a:cubicBezTo>
                  <a:cubicBezTo>
                    <a:pt x="5953" y="4036"/>
                    <a:pt x="5904" y="4036"/>
                    <a:pt x="5806" y="4036"/>
                  </a:cubicBezTo>
                  <a:cubicBezTo>
                    <a:pt x="5563" y="4036"/>
                    <a:pt x="5319" y="3938"/>
                    <a:pt x="5075" y="3890"/>
                  </a:cubicBezTo>
                  <a:cubicBezTo>
                    <a:pt x="4636" y="3792"/>
                    <a:pt x="4245" y="3646"/>
                    <a:pt x="3806" y="3451"/>
                  </a:cubicBezTo>
                  <a:cubicBezTo>
                    <a:pt x="4099" y="3402"/>
                    <a:pt x="4392" y="3353"/>
                    <a:pt x="4636" y="3353"/>
                  </a:cubicBezTo>
                  <a:cubicBezTo>
                    <a:pt x="4737" y="3342"/>
                    <a:pt x="4857" y="3333"/>
                    <a:pt x="4983" y="3333"/>
                  </a:cubicBezTo>
                  <a:close/>
                  <a:moveTo>
                    <a:pt x="3660" y="4231"/>
                  </a:moveTo>
                  <a:lnTo>
                    <a:pt x="3660" y="4231"/>
                  </a:lnTo>
                  <a:cubicBezTo>
                    <a:pt x="3855" y="4524"/>
                    <a:pt x="4001" y="4768"/>
                    <a:pt x="4099" y="5061"/>
                  </a:cubicBezTo>
                  <a:cubicBezTo>
                    <a:pt x="4196" y="5305"/>
                    <a:pt x="4294" y="5548"/>
                    <a:pt x="4343" y="5792"/>
                  </a:cubicBezTo>
                  <a:cubicBezTo>
                    <a:pt x="4343" y="5841"/>
                    <a:pt x="4294" y="5890"/>
                    <a:pt x="4294" y="5988"/>
                  </a:cubicBezTo>
                  <a:cubicBezTo>
                    <a:pt x="3953" y="5744"/>
                    <a:pt x="3855" y="5305"/>
                    <a:pt x="3757" y="4914"/>
                  </a:cubicBezTo>
                  <a:cubicBezTo>
                    <a:pt x="3709" y="4670"/>
                    <a:pt x="3709" y="4475"/>
                    <a:pt x="3660" y="4231"/>
                  </a:cubicBezTo>
                  <a:close/>
                  <a:moveTo>
                    <a:pt x="2977" y="4036"/>
                  </a:moveTo>
                  <a:lnTo>
                    <a:pt x="2977" y="4036"/>
                  </a:lnTo>
                  <a:cubicBezTo>
                    <a:pt x="2928" y="4329"/>
                    <a:pt x="2879" y="4621"/>
                    <a:pt x="2782" y="4914"/>
                  </a:cubicBezTo>
                  <a:cubicBezTo>
                    <a:pt x="2733" y="5158"/>
                    <a:pt x="2635" y="5402"/>
                    <a:pt x="2538" y="5646"/>
                  </a:cubicBezTo>
                  <a:cubicBezTo>
                    <a:pt x="2489" y="5744"/>
                    <a:pt x="2343" y="5988"/>
                    <a:pt x="2196" y="5988"/>
                  </a:cubicBezTo>
                  <a:cubicBezTo>
                    <a:pt x="2180" y="5990"/>
                    <a:pt x="2165" y="5991"/>
                    <a:pt x="2151" y="5991"/>
                  </a:cubicBezTo>
                  <a:cubicBezTo>
                    <a:pt x="1864" y="5991"/>
                    <a:pt x="1957" y="5542"/>
                    <a:pt x="2050" y="5402"/>
                  </a:cubicBezTo>
                  <a:cubicBezTo>
                    <a:pt x="2196" y="5012"/>
                    <a:pt x="2489" y="4621"/>
                    <a:pt x="2733" y="4280"/>
                  </a:cubicBezTo>
                  <a:cubicBezTo>
                    <a:pt x="2782" y="4182"/>
                    <a:pt x="2879" y="4085"/>
                    <a:pt x="2977" y="4036"/>
                  </a:cubicBezTo>
                  <a:close/>
                  <a:moveTo>
                    <a:pt x="3092" y="1"/>
                  </a:moveTo>
                  <a:cubicBezTo>
                    <a:pt x="2980" y="1"/>
                    <a:pt x="2858" y="29"/>
                    <a:pt x="2733" y="84"/>
                  </a:cubicBezTo>
                  <a:cubicBezTo>
                    <a:pt x="2099" y="426"/>
                    <a:pt x="1952" y="1109"/>
                    <a:pt x="2099" y="1743"/>
                  </a:cubicBezTo>
                  <a:cubicBezTo>
                    <a:pt x="2147" y="2036"/>
                    <a:pt x="2245" y="2328"/>
                    <a:pt x="2343" y="2572"/>
                  </a:cubicBezTo>
                  <a:cubicBezTo>
                    <a:pt x="1952" y="2442"/>
                    <a:pt x="1540" y="2334"/>
                    <a:pt x="1164" y="2334"/>
                  </a:cubicBezTo>
                  <a:cubicBezTo>
                    <a:pt x="976" y="2334"/>
                    <a:pt x="798" y="2361"/>
                    <a:pt x="635" y="2426"/>
                  </a:cubicBezTo>
                  <a:cubicBezTo>
                    <a:pt x="196" y="2621"/>
                    <a:pt x="1" y="3207"/>
                    <a:pt x="342" y="3597"/>
                  </a:cubicBezTo>
                  <a:cubicBezTo>
                    <a:pt x="625" y="3845"/>
                    <a:pt x="1037" y="3913"/>
                    <a:pt x="1428" y="3913"/>
                  </a:cubicBezTo>
                  <a:cubicBezTo>
                    <a:pt x="1576" y="3913"/>
                    <a:pt x="1721" y="3903"/>
                    <a:pt x="1855" y="3890"/>
                  </a:cubicBezTo>
                  <a:cubicBezTo>
                    <a:pt x="2050" y="3890"/>
                    <a:pt x="2294" y="3890"/>
                    <a:pt x="2489" y="3841"/>
                  </a:cubicBezTo>
                  <a:lnTo>
                    <a:pt x="2489" y="3841"/>
                  </a:lnTo>
                  <a:cubicBezTo>
                    <a:pt x="2050" y="4378"/>
                    <a:pt x="1562" y="4963"/>
                    <a:pt x="1416" y="5597"/>
                  </a:cubicBezTo>
                  <a:cubicBezTo>
                    <a:pt x="1269" y="6036"/>
                    <a:pt x="1513" y="6378"/>
                    <a:pt x="2001" y="6378"/>
                  </a:cubicBezTo>
                  <a:cubicBezTo>
                    <a:pt x="2028" y="6380"/>
                    <a:pt x="2055" y="6381"/>
                    <a:pt x="2082" y="6381"/>
                  </a:cubicBezTo>
                  <a:cubicBezTo>
                    <a:pt x="2627" y="6381"/>
                    <a:pt x="3035" y="5914"/>
                    <a:pt x="3221" y="5402"/>
                  </a:cubicBezTo>
                  <a:cubicBezTo>
                    <a:pt x="3221" y="5402"/>
                    <a:pt x="3221" y="5353"/>
                    <a:pt x="3221" y="5305"/>
                  </a:cubicBezTo>
                  <a:cubicBezTo>
                    <a:pt x="3270" y="5353"/>
                    <a:pt x="3270" y="5402"/>
                    <a:pt x="3270" y="5451"/>
                  </a:cubicBezTo>
                  <a:cubicBezTo>
                    <a:pt x="3409" y="5916"/>
                    <a:pt x="3682" y="6381"/>
                    <a:pt x="4214" y="6381"/>
                  </a:cubicBezTo>
                  <a:cubicBezTo>
                    <a:pt x="4240" y="6381"/>
                    <a:pt x="4267" y="6380"/>
                    <a:pt x="4294" y="6378"/>
                  </a:cubicBezTo>
                  <a:cubicBezTo>
                    <a:pt x="5367" y="6231"/>
                    <a:pt x="4831" y="4963"/>
                    <a:pt x="4294" y="4134"/>
                  </a:cubicBezTo>
                  <a:lnTo>
                    <a:pt x="4294" y="4134"/>
                  </a:lnTo>
                  <a:cubicBezTo>
                    <a:pt x="4636" y="4231"/>
                    <a:pt x="4928" y="4329"/>
                    <a:pt x="5270" y="4378"/>
                  </a:cubicBezTo>
                  <a:cubicBezTo>
                    <a:pt x="5353" y="4386"/>
                    <a:pt x="5446" y="4391"/>
                    <a:pt x="5543" y="4391"/>
                  </a:cubicBezTo>
                  <a:cubicBezTo>
                    <a:pt x="6015" y="4391"/>
                    <a:pt x="6579" y="4261"/>
                    <a:pt x="6538" y="3695"/>
                  </a:cubicBezTo>
                  <a:cubicBezTo>
                    <a:pt x="6392" y="3012"/>
                    <a:pt x="5514" y="2963"/>
                    <a:pt x="4928" y="2963"/>
                  </a:cubicBezTo>
                  <a:cubicBezTo>
                    <a:pt x="4831" y="2963"/>
                    <a:pt x="4733" y="2963"/>
                    <a:pt x="4636" y="3012"/>
                  </a:cubicBezTo>
                  <a:cubicBezTo>
                    <a:pt x="4636" y="2963"/>
                    <a:pt x="4684" y="2963"/>
                    <a:pt x="4684" y="2963"/>
                  </a:cubicBezTo>
                  <a:cubicBezTo>
                    <a:pt x="5221" y="2670"/>
                    <a:pt x="5855" y="2328"/>
                    <a:pt x="6148" y="1792"/>
                  </a:cubicBezTo>
                  <a:cubicBezTo>
                    <a:pt x="6441" y="1304"/>
                    <a:pt x="6099" y="816"/>
                    <a:pt x="5563" y="719"/>
                  </a:cubicBezTo>
                  <a:cubicBezTo>
                    <a:pt x="5504" y="711"/>
                    <a:pt x="5446" y="707"/>
                    <a:pt x="5389" y="707"/>
                  </a:cubicBezTo>
                  <a:cubicBezTo>
                    <a:pt x="4738" y="707"/>
                    <a:pt x="4214" y="1201"/>
                    <a:pt x="3855" y="1694"/>
                  </a:cubicBezTo>
                  <a:cubicBezTo>
                    <a:pt x="3806" y="1743"/>
                    <a:pt x="3806" y="1792"/>
                    <a:pt x="3757" y="1841"/>
                  </a:cubicBezTo>
                  <a:cubicBezTo>
                    <a:pt x="3806" y="1353"/>
                    <a:pt x="3757" y="914"/>
                    <a:pt x="3660" y="523"/>
                  </a:cubicBezTo>
                  <a:cubicBezTo>
                    <a:pt x="3590" y="175"/>
                    <a:pt x="3371" y="1"/>
                    <a:pt x="309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 name="Google Shape;6927;p42">
              <a:extLst>
                <a:ext uri="{FF2B5EF4-FFF2-40B4-BE49-F238E27FC236}">
                  <a16:creationId xmlns:a16="http://schemas.microsoft.com/office/drawing/2014/main" id="{F17359EE-455F-458C-BB6D-F7D27683CEA6}"/>
                </a:ext>
              </a:extLst>
            </p:cNvPr>
            <p:cNvSpPr/>
            <p:nvPr/>
          </p:nvSpPr>
          <p:spPr>
            <a:xfrm>
              <a:off x="6087900" y="80025"/>
              <a:ext cx="164150" cy="159350"/>
            </a:xfrm>
            <a:custGeom>
              <a:avLst/>
              <a:gdLst/>
              <a:ahLst/>
              <a:cxnLst/>
              <a:rect l="l" t="t" r="r" b="b"/>
              <a:pathLst>
                <a:path w="6566" h="6374" extrusionOk="0">
                  <a:moveTo>
                    <a:pt x="2273" y="403"/>
                  </a:moveTo>
                  <a:cubicBezTo>
                    <a:pt x="2614" y="647"/>
                    <a:pt x="2761" y="1086"/>
                    <a:pt x="2809" y="1476"/>
                  </a:cubicBezTo>
                  <a:cubicBezTo>
                    <a:pt x="2858" y="1671"/>
                    <a:pt x="2907" y="1915"/>
                    <a:pt x="2907" y="2110"/>
                  </a:cubicBezTo>
                  <a:cubicBezTo>
                    <a:pt x="2761" y="1866"/>
                    <a:pt x="2565" y="1574"/>
                    <a:pt x="2468" y="1330"/>
                  </a:cubicBezTo>
                  <a:cubicBezTo>
                    <a:pt x="2370" y="1086"/>
                    <a:pt x="2273" y="842"/>
                    <a:pt x="2273" y="598"/>
                  </a:cubicBezTo>
                  <a:cubicBezTo>
                    <a:pt x="2273" y="549"/>
                    <a:pt x="2273" y="452"/>
                    <a:pt x="2273" y="403"/>
                  </a:cubicBezTo>
                  <a:close/>
                  <a:moveTo>
                    <a:pt x="4416" y="351"/>
                  </a:moveTo>
                  <a:cubicBezTo>
                    <a:pt x="4703" y="351"/>
                    <a:pt x="4612" y="802"/>
                    <a:pt x="4566" y="988"/>
                  </a:cubicBezTo>
                  <a:cubicBezTo>
                    <a:pt x="4371" y="1379"/>
                    <a:pt x="4127" y="1720"/>
                    <a:pt x="3834" y="2062"/>
                  </a:cubicBezTo>
                  <a:cubicBezTo>
                    <a:pt x="3785" y="2159"/>
                    <a:pt x="3688" y="2257"/>
                    <a:pt x="3639" y="2354"/>
                  </a:cubicBezTo>
                  <a:cubicBezTo>
                    <a:pt x="3639" y="2062"/>
                    <a:pt x="3688" y="1769"/>
                    <a:pt x="3785" y="1476"/>
                  </a:cubicBezTo>
                  <a:cubicBezTo>
                    <a:pt x="3834" y="1232"/>
                    <a:pt x="3931" y="988"/>
                    <a:pt x="4029" y="744"/>
                  </a:cubicBezTo>
                  <a:cubicBezTo>
                    <a:pt x="4127" y="647"/>
                    <a:pt x="4224" y="403"/>
                    <a:pt x="4371" y="354"/>
                  </a:cubicBezTo>
                  <a:cubicBezTo>
                    <a:pt x="4387" y="352"/>
                    <a:pt x="4402" y="351"/>
                    <a:pt x="4416" y="351"/>
                  </a:cubicBezTo>
                  <a:close/>
                  <a:moveTo>
                    <a:pt x="760" y="2354"/>
                  </a:moveTo>
                  <a:cubicBezTo>
                    <a:pt x="1004" y="2354"/>
                    <a:pt x="1248" y="2403"/>
                    <a:pt x="1492" y="2452"/>
                  </a:cubicBezTo>
                  <a:cubicBezTo>
                    <a:pt x="1931" y="2598"/>
                    <a:pt x="2370" y="2745"/>
                    <a:pt x="2761" y="2891"/>
                  </a:cubicBezTo>
                  <a:cubicBezTo>
                    <a:pt x="2517" y="2940"/>
                    <a:pt x="2224" y="2989"/>
                    <a:pt x="1931" y="3037"/>
                  </a:cubicBezTo>
                  <a:cubicBezTo>
                    <a:pt x="1868" y="3037"/>
                    <a:pt x="1800" y="3038"/>
                    <a:pt x="1728" y="3038"/>
                  </a:cubicBezTo>
                  <a:cubicBezTo>
                    <a:pt x="1296" y="3038"/>
                    <a:pt x="746" y="3003"/>
                    <a:pt x="663" y="2501"/>
                  </a:cubicBezTo>
                  <a:cubicBezTo>
                    <a:pt x="614" y="2354"/>
                    <a:pt x="663" y="2354"/>
                    <a:pt x="760" y="2354"/>
                  </a:cubicBezTo>
                  <a:close/>
                  <a:moveTo>
                    <a:pt x="3541" y="3037"/>
                  </a:moveTo>
                  <a:cubicBezTo>
                    <a:pt x="3492" y="3037"/>
                    <a:pt x="3444" y="3037"/>
                    <a:pt x="3395" y="3086"/>
                  </a:cubicBezTo>
                  <a:lnTo>
                    <a:pt x="3346" y="3086"/>
                  </a:lnTo>
                  <a:cubicBezTo>
                    <a:pt x="3395" y="3086"/>
                    <a:pt x="3395" y="3037"/>
                    <a:pt x="3395" y="3037"/>
                  </a:cubicBezTo>
                  <a:close/>
                  <a:moveTo>
                    <a:pt x="4916" y="2809"/>
                  </a:moveTo>
                  <a:cubicBezTo>
                    <a:pt x="5103" y="2809"/>
                    <a:pt x="5282" y="2832"/>
                    <a:pt x="5444" y="2891"/>
                  </a:cubicBezTo>
                  <a:cubicBezTo>
                    <a:pt x="5590" y="2940"/>
                    <a:pt x="5737" y="3037"/>
                    <a:pt x="5785" y="3184"/>
                  </a:cubicBezTo>
                  <a:cubicBezTo>
                    <a:pt x="5834" y="3330"/>
                    <a:pt x="5834" y="3525"/>
                    <a:pt x="5737" y="3623"/>
                  </a:cubicBezTo>
                  <a:cubicBezTo>
                    <a:pt x="5683" y="3655"/>
                    <a:pt x="5612" y="3668"/>
                    <a:pt x="5532" y="3668"/>
                  </a:cubicBezTo>
                  <a:cubicBezTo>
                    <a:pt x="5250" y="3668"/>
                    <a:pt x="4853" y="3504"/>
                    <a:pt x="4663" y="3428"/>
                  </a:cubicBezTo>
                  <a:cubicBezTo>
                    <a:pt x="4371" y="3330"/>
                    <a:pt x="4078" y="3184"/>
                    <a:pt x="3785" y="3037"/>
                  </a:cubicBezTo>
                  <a:cubicBezTo>
                    <a:pt x="3767" y="3019"/>
                    <a:pt x="3748" y="3008"/>
                    <a:pt x="3727" y="3003"/>
                  </a:cubicBezTo>
                  <a:lnTo>
                    <a:pt x="3727" y="3003"/>
                  </a:lnTo>
                  <a:cubicBezTo>
                    <a:pt x="4104" y="2909"/>
                    <a:pt x="4528" y="2809"/>
                    <a:pt x="4916" y="2809"/>
                  </a:cubicBezTo>
                  <a:close/>
                  <a:moveTo>
                    <a:pt x="3004" y="3281"/>
                  </a:moveTo>
                  <a:cubicBezTo>
                    <a:pt x="2858" y="3574"/>
                    <a:pt x="2712" y="3867"/>
                    <a:pt x="2517" y="4159"/>
                  </a:cubicBezTo>
                  <a:cubicBezTo>
                    <a:pt x="2370" y="4403"/>
                    <a:pt x="2175" y="4647"/>
                    <a:pt x="1980" y="4891"/>
                  </a:cubicBezTo>
                  <a:cubicBezTo>
                    <a:pt x="1834" y="5038"/>
                    <a:pt x="1638" y="5233"/>
                    <a:pt x="1394" y="5282"/>
                  </a:cubicBezTo>
                  <a:cubicBezTo>
                    <a:pt x="1248" y="5282"/>
                    <a:pt x="1004" y="5135"/>
                    <a:pt x="955" y="4989"/>
                  </a:cubicBezTo>
                  <a:cubicBezTo>
                    <a:pt x="858" y="4843"/>
                    <a:pt x="955" y="4696"/>
                    <a:pt x="1004" y="4550"/>
                  </a:cubicBezTo>
                  <a:cubicBezTo>
                    <a:pt x="1297" y="4159"/>
                    <a:pt x="1785" y="3916"/>
                    <a:pt x="2224" y="3672"/>
                  </a:cubicBezTo>
                  <a:cubicBezTo>
                    <a:pt x="2468" y="3525"/>
                    <a:pt x="2712" y="3428"/>
                    <a:pt x="3004" y="3281"/>
                  </a:cubicBezTo>
                  <a:close/>
                  <a:moveTo>
                    <a:pt x="3541" y="3720"/>
                  </a:moveTo>
                  <a:cubicBezTo>
                    <a:pt x="3883" y="4403"/>
                    <a:pt x="4273" y="5428"/>
                    <a:pt x="3688" y="5916"/>
                  </a:cubicBezTo>
                  <a:cubicBezTo>
                    <a:pt x="3639" y="5916"/>
                    <a:pt x="3639" y="5965"/>
                    <a:pt x="3590" y="5965"/>
                  </a:cubicBezTo>
                  <a:cubicBezTo>
                    <a:pt x="3541" y="5818"/>
                    <a:pt x="3492" y="5672"/>
                    <a:pt x="3444" y="5526"/>
                  </a:cubicBezTo>
                  <a:cubicBezTo>
                    <a:pt x="3395" y="5086"/>
                    <a:pt x="3444" y="4599"/>
                    <a:pt x="3492" y="4159"/>
                  </a:cubicBezTo>
                  <a:cubicBezTo>
                    <a:pt x="3492" y="4013"/>
                    <a:pt x="3492" y="3867"/>
                    <a:pt x="3541" y="3720"/>
                  </a:cubicBezTo>
                  <a:close/>
                  <a:moveTo>
                    <a:pt x="2447" y="1"/>
                  </a:moveTo>
                  <a:cubicBezTo>
                    <a:pt x="2406" y="1"/>
                    <a:pt x="2365" y="5"/>
                    <a:pt x="2321" y="13"/>
                  </a:cubicBezTo>
                  <a:cubicBezTo>
                    <a:pt x="1199" y="159"/>
                    <a:pt x="1736" y="1379"/>
                    <a:pt x="2273" y="2257"/>
                  </a:cubicBezTo>
                  <a:cubicBezTo>
                    <a:pt x="1980" y="2110"/>
                    <a:pt x="1638" y="2062"/>
                    <a:pt x="1297" y="2013"/>
                  </a:cubicBezTo>
                  <a:cubicBezTo>
                    <a:pt x="1194" y="1992"/>
                    <a:pt x="1076" y="1980"/>
                    <a:pt x="954" y="1980"/>
                  </a:cubicBezTo>
                  <a:cubicBezTo>
                    <a:pt x="500" y="1980"/>
                    <a:pt x="0" y="2147"/>
                    <a:pt x="77" y="2647"/>
                  </a:cubicBezTo>
                  <a:cubicBezTo>
                    <a:pt x="175" y="3379"/>
                    <a:pt x="1102" y="3428"/>
                    <a:pt x="1638" y="3428"/>
                  </a:cubicBezTo>
                  <a:cubicBezTo>
                    <a:pt x="1736" y="3428"/>
                    <a:pt x="1834" y="3379"/>
                    <a:pt x="1931" y="3379"/>
                  </a:cubicBezTo>
                  <a:cubicBezTo>
                    <a:pt x="1931" y="3379"/>
                    <a:pt x="1931" y="3379"/>
                    <a:pt x="1882" y="3428"/>
                  </a:cubicBezTo>
                  <a:cubicBezTo>
                    <a:pt x="1394" y="3720"/>
                    <a:pt x="760" y="4062"/>
                    <a:pt x="419" y="4599"/>
                  </a:cubicBezTo>
                  <a:cubicBezTo>
                    <a:pt x="126" y="5086"/>
                    <a:pt x="516" y="5526"/>
                    <a:pt x="1004" y="5623"/>
                  </a:cubicBezTo>
                  <a:cubicBezTo>
                    <a:pt x="1087" y="5640"/>
                    <a:pt x="1169" y="5648"/>
                    <a:pt x="1248" y="5648"/>
                  </a:cubicBezTo>
                  <a:cubicBezTo>
                    <a:pt x="1866" y="5648"/>
                    <a:pt x="2366" y="5172"/>
                    <a:pt x="2712" y="4696"/>
                  </a:cubicBezTo>
                  <a:cubicBezTo>
                    <a:pt x="2761" y="4647"/>
                    <a:pt x="2809" y="4599"/>
                    <a:pt x="2809" y="4550"/>
                  </a:cubicBezTo>
                  <a:cubicBezTo>
                    <a:pt x="2809" y="4989"/>
                    <a:pt x="2809" y="5477"/>
                    <a:pt x="2907" y="5867"/>
                  </a:cubicBezTo>
                  <a:cubicBezTo>
                    <a:pt x="3007" y="6199"/>
                    <a:pt x="3197" y="6373"/>
                    <a:pt x="3447" y="6373"/>
                  </a:cubicBezTo>
                  <a:cubicBezTo>
                    <a:pt x="3564" y="6373"/>
                    <a:pt x="3694" y="6335"/>
                    <a:pt x="3834" y="6257"/>
                  </a:cubicBezTo>
                  <a:cubicBezTo>
                    <a:pt x="4468" y="5965"/>
                    <a:pt x="4614" y="5233"/>
                    <a:pt x="4517" y="4599"/>
                  </a:cubicBezTo>
                  <a:cubicBezTo>
                    <a:pt x="4419" y="4306"/>
                    <a:pt x="4371" y="4062"/>
                    <a:pt x="4224" y="3769"/>
                  </a:cubicBezTo>
                  <a:lnTo>
                    <a:pt x="4224" y="3769"/>
                  </a:lnTo>
                  <a:cubicBezTo>
                    <a:pt x="4598" y="3925"/>
                    <a:pt x="4992" y="4041"/>
                    <a:pt x="5367" y="4041"/>
                  </a:cubicBezTo>
                  <a:cubicBezTo>
                    <a:pt x="5580" y="4041"/>
                    <a:pt x="5787" y="4004"/>
                    <a:pt x="5981" y="3916"/>
                  </a:cubicBezTo>
                  <a:cubicBezTo>
                    <a:pt x="6371" y="3720"/>
                    <a:pt x="6566" y="3135"/>
                    <a:pt x="6224" y="2793"/>
                  </a:cubicBezTo>
                  <a:cubicBezTo>
                    <a:pt x="5951" y="2481"/>
                    <a:pt x="5459" y="2450"/>
                    <a:pt x="5049" y="2450"/>
                  </a:cubicBezTo>
                  <a:cubicBezTo>
                    <a:pt x="4946" y="2450"/>
                    <a:pt x="4849" y="2452"/>
                    <a:pt x="4761" y="2452"/>
                  </a:cubicBezTo>
                  <a:cubicBezTo>
                    <a:pt x="4517" y="2452"/>
                    <a:pt x="4322" y="2501"/>
                    <a:pt x="4078" y="2550"/>
                  </a:cubicBezTo>
                  <a:cubicBezTo>
                    <a:pt x="4566" y="2013"/>
                    <a:pt x="5005" y="1427"/>
                    <a:pt x="5200" y="793"/>
                  </a:cubicBezTo>
                  <a:cubicBezTo>
                    <a:pt x="5297" y="305"/>
                    <a:pt x="5054" y="13"/>
                    <a:pt x="4566" y="13"/>
                  </a:cubicBezTo>
                  <a:cubicBezTo>
                    <a:pt x="4538" y="10"/>
                    <a:pt x="4512" y="9"/>
                    <a:pt x="4485" y="9"/>
                  </a:cubicBezTo>
                  <a:cubicBezTo>
                    <a:pt x="3944" y="9"/>
                    <a:pt x="3581" y="474"/>
                    <a:pt x="3395" y="940"/>
                  </a:cubicBezTo>
                  <a:cubicBezTo>
                    <a:pt x="3346" y="988"/>
                    <a:pt x="3346" y="1037"/>
                    <a:pt x="3346" y="1037"/>
                  </a:cubicBezTo>
                  <a:cubicBezTo>
                    <a:pt x="3346" y="988"/>
                    <a:pt x="3346" y="940"/>
                    <a:pt x="3297" y="891"/>
                  </a:cubicBezTo>
                  <a:cubicBezTo>
                    <a:pt x="3163" y="487"/>
                    <a:pt x="2904" y="1"/>
                    <a:pt x="244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 name="Google Shape;6928;p42">
              <a:extLst>
                <a:ext uri="{FF2B5EF4-FFF2-40B4-BE49-F238E27FC236}">
                  <a16:creationId xmlns:a16="http://schemas.microsoft.com/office/drawing/2014/main" id="{9AC593B6-C303-4499-9ED3-D8D49A863FF8}"/>
                </a:ext>
              </a:extLst>
            </p:cNvPr>
            <p:cNvSpPr/>
            <p:nvPr/>
          </p:nvSpPr>
          <p:spPr>
            <a:xfrm>
              <a:off x="6491100" y="68475"/>
              <a:ext cx="164275" cy="159550"/>
            </a:xfrm>
            <a:custGeom>
              <a:avLst/>
              <a:gdLst/>
              <a:ahLst/>
              <a:cxnLst/>
              <a:rect l="l" t="t" r="r" b="b"/>
              <a:pathLst>
                <a:path w="6571" h="6382" extrusionOk="0">
                  <a:moveTo>
                    <a:pt x="2976" y="426"/>
                  </a:moveTo>
                  <a:cubicBezTo>
                    <a:pt x="3025" y="572"/>
                    <a:pt x="3074" y="719"/>
                    <a:pt x="3074" y="865"/>
                  </a:cubicBezTo>
                  <a:cubicBezTo>
                    <a:pt x="3172" y="1304"/>
                    <a:pt x="3123" y="1792"/>
                    <a:pt x="3074" y="2231"/>
                  </a:cubicBezTo>
                  <a:cubicBezTo>
                    <a:pt x="3074" y="2377"/>
                    <a:pt x="3025" y="2524"/>
                    <a:pt x="3025" y="2670"/>
                  </a:cubicBezTo>
                  <a:cubicBezTo>
                    <a:pt x="2684" y="1987"/>
                    <a:pt x="2293" y="962"/>
                    <a:pt x="2879" y="475"/>
                  </a:cubicBezTo>
                  <a:cubicBezTo>
                    <a:pt x="2879" y="426"/>
                    <a:pt x="2928" y="426"/>
                    <a:pt x="2928" y="426"/>
                  </a:cubicBezTo>
                  <a:close/>
                  <a:moveTo>
                    <a:pt x="5202" y="1099"/>
                  </a:moveTo>
                  <a:cubicBezTo>
                    <a:pt x="5379" y="1099"/>
                    <a:pt x="5569" y="1232"/>
                    <a:pt x="5611" y="1402"/>
                  </a:cubicBezTo>
                  <a:cubicBezTo>
                    <a:pt x="5709" y="1548"/>
                    <a:pt x="5611" y="1694"/>
                    <a:pt x="5513" y="1792"/>
                  </a:cubicBezTo>
                  <a:cubicBezTo>
                    <a:pt x="5269" y="2182"/>
                    <a:pt x="4733" y="2475"/>
                    <a:pt x="4342" y="2719"/>
                  </a:cubicBezTo>
                  <a:cubicBezTo>
                    <a:pt x="4099" y="2865"/>
                    <a:pt x="3806" y="2963"/>
                    <a:pt x="3562" y="3060"/>
                  </a:cubicBezTo>
                  <a:cubicBezTo>
                    <a:pt x="3708" y="2768"/>
                    <a:pt x="3855" y="2475"/>
                    <a:pt x="4050" y="2182"/>
                  </a:cubicBezTo>
                  <a:cubicBezTo>
                    <a:pt x="4196" y="1938"/>
                    <a:pt x="4391" y="1694"/>
                    <a:pt x="4586" y="1499"/>
                  </a:cubicBezTo>
                  <a:cubicBezTo>
                    <a:pt x="4733" y="1353"/>
                    <a:pt x="4928" y="1109"/>
                    <a:pt x="5123" y="1109"/>
                  </a:cubicBezTo>
                  <a:cubicBezTo>
                    <a:pt x="5149" y="1102"/>
                    <a:pt x="5175" y="1099"/>
                    <a:pt x="5202" y="1099"/>
                  </a:cubicBezTo>
                  <a:close/>
                  <a:moveTo>
                    <a:pt x="3172" y="3304"/>
                  </a:moveTo>
                  <a:cubicBezTo>
                    <a:pt x="3172" y="3304"/>
                    <a:pt x="3172" y="3353"/>
                    <a:pt x="3172" y="3353"/>
                  </a:cubicBezTo>
                  <a:lnTo>
                    <a:pt x="3025" y="3353"/>
                  </a:lnTo>
                  <a:cubicBezTo>
                    <a:pt x="3074" y="3353"/>
                    <a:pt x="3123" y="3304"/>
                    <a:pt x="3172" y="3304"/>
                  </a:cubicBezTo>
                  <a:close/>
                  <a:moveTo>
                    <a:pt x="1035" y="2702"/>
                  </a:moveTo>
                  <a:cubicBezTo>
                    <a:pt x="1305" y="2702"/>
                    <a:pt x="1706" y="2889"/>
                    <a:pt x="1854" y="2963"/>
                  </a:cubicBezTo>
                  <a:cubicBezTo>
                    <a:pt x="2196" y="3060"/>
                    <a:pt x="2489" y="3207"/>
                    <a:pt x="2733" y="3353"/>
                  </a:cubicBezTo>
                  <a:lnTo>
                    <a:pt x="2976" y="3353"/>
                  </a:lnTo>
                  <a:cubicBezTo>
                    <a:pt x="2593" y="3449"/>
                    <a:pt x="2147" y="3545"/>
                    <a:pt x="1721" y="3545"/>
                  </a:cubicBezTo>
                  <a:cubicBezTo>
                    <a:pt x="1496" y="3545"/>
                    <a:pt x="1276" y="3518"/>
                    <a:pt x="1074" y="3451"/>
                  </a:cubicBezTo>
                  <a:cubicBezTo>
                    <a:pt x="927" y="3402"/>
                    <a:pt x="830" y="3353"/>
                    <a:pt x="781" y="3158"/>
                  </a:cubicBezTo>
                  <a:cubicBezTo>
                    <a:pt x="732" y="3060"/>
                    <a:pt x="732" y="2816"/>
                    <a:pt x="830" y="2768"/>
                  </a:cubicBezTo>
                  <a:cubicBezTo>
                    <a:pt x="877" y="2721"/>
                    <a:pt x="949" y="2702"/>
                    <a:pt x="1035" y="2702"/>
                  </a:cubicBezTo>
                  <a:close/>
                  <a:moveTo>
                    <a:pt x="4956" y="3333"/>
                  </a:moveTo>
                  <a:cubicBezTo>
                    <a:pt x="5351" y="3333"/>
                    <a:pt x="5829" y="3429"/>
                    <a:pt x="5904" y="3841"/>
                  </a:cubicBezTo>
                  <a:cubicBezTo>
                    <a:pt x="5904" y="4036"/>
                    <a:pt x="5904" y="4036"/>
                    <a:pt x="5757" y="4036"/>
                  </a:cubicBezTo>
                  <a:cubicBezTo>
                    <a:pt x="5513" y="4036"/>
                    <a:pt x="5269" y="3938"/>
                    <a:pt x="5074" y="3890"/>
                  </a:cubicBezTo>
                  <a:cubicBezTo>
                    <a:pt x="4635" y="3792"/>
                    <a:pt x="4196" y="3646"/>
                    <a:pt x="3806" y="3451"/>
                  </a:cubicBezTo>
                  <a:cubicBezTo>
                    <a:pt x="4050" y="3402"/>
                    <a:pt x="4342" y="3353"/>
                    <a:pt x="4635" y="3353"/>
                  </a:cubicBezTo>
                  <a:cubicBezTo>
                    <a:pt x="4726" y="3342"/>
                    <a:pt x="4837" y="3333"/>
                    <a:pt x="4956" y="3333"/>
                  </a:cubicBezTo>
                  <a:close/>
                  <a:moveTo>
                    <a:pt x="3611" y="4231"/>
                  </a:moveTo>
                  <a:lnTo>
                    <a:pt x="3611" y="4231"/>
                  </a:lnTo>
                  <a:cubicBezTo>
                    <a:pt x="3806" y="4524"/>
                    <a:pt x="3952" y="4768"/>
                    <a:pt x="4099" y="5061"/>
                  </a:cubicBezTo>
                  <a:cubicBezTo>
                    <a:pt x="4196" y="5305"/>
                    <a:pt x="4294" y="5548"/>
                    <a:pt x="4294" y="5792"/>
                  </a:cubicBezTo>
                  <a:cubicBezTo>
                    <a:pt x="4294" y="5841"/>
                    <a:pt x="4294" y="5890"/>
                    <a:pt x="4245" y="5988"/>
                  </a:cubicBezTo>
                  <a:cubicBezTo>
                    <a:pt x="3903" y="5744"/>
                    <a:pt x="3806" y="5305"/>
                    <a:pt x="3757" y="4914"/>
                  </a:cubicBezTo>
                  <a:cubicBezTo>
                    <a:pt x="3708" y="4670"/>
                    <a:pt x="3659" y="4475"/>
                    <a:pt x="3611" y="4231"/>
                  </a:cubicBezTo>
                  <a:close/>
                  <a:moveTo>
                    <a:pt x="2928" y="4036"/>
                  </a:moveTo>
                  <a:lnTo>
                    <a:pt x="2928" y="4036"/>
                  </a:lnTo>
                  <a:cubicBezTo>
                    <a:pt x="2879" y="4329"/>
                    <a:pt x="2830" y="4621"/>
                    <a:pt x="2781" y="4914"/>
                  </a:cubicBezTo>
                  <a:cubicBezTo>
                    <a:pt x="2684" y="5158"/>
                    <a:pt x="2635" y="5402"/>
                    <a:pt x="2489" y="5646"/>
                  </a:cubicBezTo>
                  <a:cubicBezTo>
                    <a:pt x="2440" y="5744"/>
                    <a:pt x="2342" y="5988"/>
                    <a:pt x="2196" y="5988"/>
                  </a:cubicBezTo>
                  <a:cubicBezTo>
                    <a:pt x="2180" y="5990"/>
                    <a:pt x="2165" y="5991"/>
                    <a:pt x="2150" y="5991"/>
                  </a:cubicBezTo>
                  <a:cubicBezTo>
                    <a:pt x="1863" y="5991"/>
                    <a:pt x="1954" y="5542"/>
                    <a:pt x="2001" y="5402"/>
                  </a:cubicBezTo>
                  <a:cubicBezTo>
                    <a:pt x="2147" y="5012"/>
                    <a:pt x="2440" y="4621"/>
                    <a:pt x="2684" y="4280"/>
                  </a:cubicBezTo>
                  <a:cubicBezTo>
                    <a:pt x="2781" y="4182"/>
                    <a:pt x="2879" y="4085"/>
                    <a:pt x="2928" y="4036"/>
                  </a:cubicBezTo>
                  <a:close/>
                  <a:moveTo>
                    <a:pt x="3083" y="1"/>
                  </a:moveTo>
                  <a:cubicBezTo>
                    <a:pt x="2975" y="1"/>
                    <a:pt x="2858" y="29"/>
                    <a:pt x="2733" y="84"/>
                  </a:cubicBezTo>
                  <a:cubicBezTo>
                    <a:pt x="2049" y="426"/>
                    <a:pt x="1952" y="1109"/>
                    <a:pt x="2049" y="1743"/>
                  </a:cubicBezTo>
                  <a:cubicBezTo>
                    <a:pt x="2098" y="2036"/>
                    <a:pt x="2196" y="2328"/>
                    <a:pt x="2342" y="2572"/>
                  </a:cubicBezTo>
                  <a:cubicBezTo>
                    <a:pt x="1952" y="2442"/>
                    <a:pt x="1540" y="2334"/>
                    <a:pt x="1150" y="2334"/>
                  </a:cubicBezTo>
                  <a:cubicBezTo>
                    <a:pt x="954" y="2334"/>
                    <a:pt x="765" y="2361"/>
                    <a:pt x="586" y="2426"/>
                  </a:cubicBezTo>
                  <a:cubicBezTo>
                    <a:pt x="147" y="2621"/>
                    <a:pt x="0" y="3207"/>
                    <a:pt x="342" y="3597"/>
                  </a:cubicBezTo>
                  <a:cubicBezTo>
                    <a:pt x="590" y="3845"/>
                    <a:pt x="1017" y="3913"/>
                    <a:pt x="1401" y="3913"/>
                  </a:cubicBezTo>
                  <a:cubicBezTo>
                    <a:pt x="1546" y="3913"/>
                    <a:pt x="1685" y="3903"/>
                    <a:pt x="1806" y="3890"/>
                  </a:cubicBezTo>
                  <a:cubicBezTo>
                    <a:pt x="2049" y="3890"/>
                    <a:pt x="2245" y="3890"/>
                    <a:pt x="2440" y="3841"/>
                  </a:cubicBezTo>
                  <a:lnTo>
                    <a:pt x="2440" y="3841"/>
                  </a:lnTo>
                  <a:cubicBezTo>
                    <a:pt x="2001" y="4378"/>
                    <a:pt x="1562" y="4963"/>
                    <a:pt x="1366" y="5597"/>
                  </a:cubicBezTo>
                  <a:cubicBezTo>
                    <a:pt x="1269" y="6036"/>
                    <a:pt x="1513" y="6378"/>
                    <a:pt x="1952" y="6378"/>
                  </a:cubicBezTo>
                  <a:cubicBezTo>
                    <a:pt x="1981" y="6380"/>
                    <a:pt x="2010" y="6381"/>
                    <a:pt x="2039" y="6381"/>
                  </a:cubicBezTo>
                  <a:cubicBezTo>
                    <a:pt x="2622" y="6381"/>
                    <a:pt x="2986" y="5914"/>
                    <a:pt x="3172" y="5402"/>
                  </a:cubicBezTo>
                  <a:cubicBezTo>
                    <a:pt x="3172" y="5402"/>
                    <a:pt x="3220" y="5353"/>
                    <a:pt x="3220" y="5305"/>
                  </a:cubicBezTo>
                  <a:cubicBezTo>
                    <a:pt x="3220" y="5353"/>
                    <a:pt x="3220" y="5402"/>
                    <a:pt x="3269" y="5451"/>
                  </a:cubicBezTo>
                  <a:cubicBezTo>
                    <a:pt x="3409" y="5916"/>
                    <a:pt x="3637" y="6381"/>
                    <a:pt x="4165" y="6381"/>
                  </a:cubicBezTo>
                  <a:cubicBezTo>
                    <a:pt x="4191" y="6381"/>
                    <a:pt x="4218" y="6380"/>
                    <a:pt x="4245" y="6378"/>
                  </a:cubicBezTo>
                  <a:cubicBezTo>
                    <a:pt x="5367" y="6231"/>
                    <a:pt x="4782" y="4963"/>
                    <a:pt x="4245" y="4134"/>
                  </a:cubicBezTo>
                  <a:lnTo>
                    <a:pt x="4245" y="4134"/>
                  </a:lnTo>
                  <a:cubicBezTo>
                    <a:pt x="4586" y="4231"/>
                    <a:pt x="4928" y="4329"/>
                    <a:pt x="5269" y="4378"/>
                  </a:cubicBezTo>
                  <a:cubicBezTo>
                    <a:pt x="5353" y="4386"/>
                    <a:pt x="5446" y="4391"/>
                    <a:pt x="5542" y="4391"/>
                  </a:cubicBezTo>
                  <a:cubicBezTo>
                    <a:pt x="6013" y="4391"/>
                    <a:pt x="6570" y="4261"/>
                    <a:pt x="6489" y="3695"/>
                  </a:cubicBezTo>
                  <a:cubicBezTo>
                    <a:pt x="6392" y="3012"/>
                    <a:pt x="5465" y="2963"/>
                    <a:pt x="4879" y="2963"/>
                  </a:cubicBezTo>
                  <a:cubicBezTo>
                    <a:pt x="4782" y="2963"/>
                    <a:pt x="4684" y="2963"/>
                    <a:pt x="4586" y="3012"/>
                  </a:cubicBezTo>
                  <a:cubicBezTo>
                    <a:pt x="4635" y="2963"/>
                    <a:pt x="4635" y="2963"/>
                    <a:pt x="4684" y="2963"/>
                  </a:cubicBezTo>
                  <a:cubicBezTo>
                    <a:pt x="5172" y="2670"/>
                    <a:pt x="5806" y="2328"/>
                    <a:pt x="6099" y="1792"/>
                  </a:cubicBezTo>
                  <a:cubicBezTo>
                    <a:pt x="6440" y="1304"/>
                    <a:pt x="6050" y="816"/>
                    <a:pt x="5513" y="719"/>
                  </a:cubicBezTo>
                  <a:cubicBezTo>
                    <a:pt x="5459" y="711"/>
                    <a:pt x="5404" y="707"/>
                    <a:pt x="5350" y="707"/>
                  </a:cubicBezTo>
                  <a:cubicBezTo>
                    <a:pt x="4730" y="707"/>
                    <a:pt x="4165" y="1201"/>
                    <a:pt x="3806" y="1694"/>
                  </a:cubicBezTo>
                  <a:cubicBezTo>
                    <a:pt x="3806" y="1743"/>
                    <a:pt x="3757" y="1792"/>
                    <a:pt x="3708" y="1841"/>
                  </a:cubicBezTo>
                  <a:cubicBezTo>
                    <a:pt x="3757" y="1353"/>
                    <a:pt x="3757" y="914"/>
                    <a:pt x="3659" y="523"/>
                  </a:cubicBezTo>
                  <a:cubicBezTo>
                    <a:pt x="3555" y="175"/>
                    <a:pt x="3351" y="1"/>
                    <a:pt x="30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 name="Google Shape;6929;p42">
              <a:extLst>
                <a:ext uri="{FF2B5EF4-FFF2-40B4-BE49-F238E27FC236}">
                  <a16:creationId xmlns:a16="http://schemas.microsoft.com/office/drawing/2014/main" id="{A77B4570-9A03-4809-B036-A3503F22A4B6}"/>
                </a:ext>
              </a:extLst>
            </p:cNvPr>
            <p:cNvSpPr/>
            <p:nvPr/>
          </p:nvSpPr>
          <p:spPr>
            <a:xfrm>
              <a:off x="6899950" y="80025"/>
              <a:ext cx="163200" cy="159350"/>
            </a:xfrm>
            <a:custGeom>
              <a:avLst/>
              <a:gdLst/>
              <a:ahLst/>
              <a:cxnLst/>
              <a:rect l="l" t="t" r="r" b="b"/>
              <a:pathLst>
                <a:path w="6528" h="6374" extrusionOk="0">
                  <a:moveTo>
                    <a:pt x="2283" y="403"/>
                  </a:moveTo>
                  <a:cubicBezTo>
                    <a:pt x="2625" y="647"/>
                    <a:pt x="2722" y="1086"/>
                    <a:pt x="2820" y="1476"/>
                  </a:cubicBezTo>
                  <a:cubicBezTo>
                    <a:pt x="2869" y="1671"/>
                    <a:pt x="2869" y="1915"/>
                    <a:pt x="2918" y="2110"/>
                  </a:cubicBezTo>
                  <a:cubicBezTo>
                    <a:pt x="2722" y="1866"/>
                    <a:pt x="2576" y="1574"/>
                    <a:pt x="2430" y="1330"/>
                  </a:cubicBezTo>
                  <a:cubicBezTo>
                    <a:pt x="2332" y="1086"/>
                    <a:pt x="2235" y="842"/>
                    <a:pt x="2235" y="598"/>
                  </a:cubicBezTo>
                  <a:cubicBezTo>
                    <a:pt x="2235" y="549"/>
                    <a:pt x="2283" y="452"/>
                    <a:pt x="2283" y="403"/>
                  </a:cubicBezTo>
                  <a:close/>
                  <a:moveTo>
                    <a:pt x="4426" y="351"/>
                  </a:moveTo>
                  <a:cubicBezTo>
                    <a:pt x="4709" y="351"/>
                    <a:pt x="4574" y="802"/>
                    <a:pt x="4528" y="988"/>
                  </a:cubicBezTo>
                  <a:cubicBezTo>
                    <a:pt x="4381" y="1379"/>
                    <a:pt x="4088" y="1720"/>
                    <a:pt x="3845" y="2062"/>
                  </a:cubicBezTo>
                  <a:cubicBezTo>
                    <a:pt x="3747" y="2159"/>
                    <a:pt x="3698" y="2257"/>
                    <a:pt x="3601" y="2354"/>
                  </a:cubicBezTo>
                  <a:cubicBezTo>
                    <a:pt x="3649" y="2062"/>
                    <a:pt x="3698" y="1769"/>
                    <a:pt x="3747" y="1476"/>
                  </a:cubicBezTo>
                  <a:cubicBezTo>
                    <a:pt x="3845" y="1232"/>
                    <a:pt x="3893" y="988"/>
                    <a:pt x="4040" y="744"/>
                  </a:cubicBezTo>
                  <a:cubicBezTo>
                    <a:pt x="4088" y="647"/>
                    <a:pt x="4186" y="403"/>
                    <a:pt x="4381" y="354"/>
                  </a:cubicBezTo>
                  <a:cubicBezTo>
                    <a:pt x="4397" y="352"/>
                    <a:pt x="4412" y="351"/>
                    <a:pt x="4426" y="351"/>
                  </a:cubicBezTo>
                  <a:close/>
                  <a:moveTo>
                    <a:pt x="771" y="2354"/>
                  </a:moveTo>
                  <a:cubicBezTo>
                    <a:pt x="1015" y="2354"/>
                    <a:pt x="1259" y="2403"/>
                    <a:pt x="1503" y="2452"/>
                  </a:cubicBezTo>
                  <a:cubicBezTo>
                    <a:pt x="1893" y="2598"/>
                    <a:pt x="2332" y="2745"/>
                    <a:pt x="2722" y="2891"/>
                  </a:cubicBezTo>
                  <a:cubicBezTo>
                    <a:pt x="2478" y="2940"/>
                    <a:pt x="2186" y="2989"/>
                    <a:pt x="1942" y="3037"/>
                  </a:cubicBezTo>
                  <a:cubicBezTo>
                    <a:pt x="1879" y="3037"/>
                    <a:pt x="1809" y="3038"/>
                    <a:pt x="1736" y="3038"/>
                  </a:cubicBezTo>
                  <a:cubicBezTo>
                    <a:pt x="1294" y="3038"/>
                    <a:pt x="708" y="3003"/>
                    <a:pt x="625" y="2501"/>
                  </a:cubicBezTo>
                  <a:cubicBezTo>
                    <a:pt x="625" y="2354"/>
                    <a:pt x="625" y="2354"/>
                    <a:pt x="771" y="2354"/>
                  </a:cubicBezTo>
                  <a:close/>
                  <a:moveTo>
                    <a:pt x="3503" y="3037"/>
                  </a:moveTo>
                  <a:cubicBezTo>
                    <a:pt x="3454" y="3037"/>
                    <a:pt x="3405" y="3037"/>
                    <a:pt x="3357" y="3086"/>
                  </a:cubicBezTo>
                  <a:cubicBezTo>
                    <a:pt x="3357" y="3086"/>
                    <a:pt x="3357" y="3037"/>
                    <a:pt x="3357" y="3037"/>
                  </a:cubicBezTo>
                  <a:close/>
                  <a:moveTo>
                    <a:pt x="4894" y="2809"/>
                  </a:moveTo>
                  <a:cubicBezTo>
                    <a:pt x="5089" y="2809"/>
                    <a:pt x="5278" y="2832"/>
                    <a:pt x="5455" y="2891"/>
                  </a:cubicBezTo>
                  <a:cubicBezTo>
                    <a:pt x="5601" y="2940"/>
                    <a:pt x="5698" y="3037"/>
                    <a:pt x="5747" y="3184"/>
                  </a:cubicBezTo>
                  <a:cubicBezTo>
                    <a:pt x="5796" y="3330"/>
                    <a:pt x="5796" y="3525"/>
                    <a:pt x="5698" y="3623"/>
                  </a:cubicBezTo>
                  <a:cubicBezTo>
                    <a:pt x="5655" y="3655"/>
                    <a:pt x="5591" y="3668"/>
                    <a:pt x="5514" y="3668"/>
                  </a:cubicBezTo>
                  <a:cubicBezTo>
                    <a:pt x="5244" y="3668"/>
                    <a:pt x="4826" y="3504"/>
                    <a:pt x="4674" y="3428"/>
                  </a:cubicBezTo>
                  <a:cubicBezTo>
                    <a:pt x="4381" y="3330"/>
                    <a:pt x="4088" y="3184"/>
                    <a:pt x="3796" y="3037"/>
                  </a:cubicBezTo>
                  <a:cubicBezTo>
                    <a:pt x="3772" y="3014"/>
                    <a:pt x="3738" y="3002"/>
                    <a:pt x="3698" y="3001"/>
                  </a:cubicBezTo>
                  <a:lnTo>
                    <a:pt x="3698" y="3001"/>
                  </a:lnTo>
                  <a:cubicBezTo>
                    <a:pt x="4073" y="2907"/>
                    <a:pt x="4495" y="2809"/>
                    <a:pt x="4894" y="2809"/>
                  </a:cubicBezTo>
                  <a:close/>
                  <a:moveTo>
                    <a:pt x="2966" y="3281"/>
                  </a:moveTo>
                  <a:lnTo>
                    <a:pt x="2966" y="3281"/>
                  </a:lnTo>
                  <a:cubicBezTo>
                    <a:pt x="2820" y="3574"/>
                    <a:pt x="2674" y="3867"/>
                    <a:pt x="2478" y="4159"/>
                  </a:cubicBezTo>
                  <a:cubicBezTo>
                    <a:pt x="2332" y="4403"/>
                    <a:pt x="2186" y="4647"/>
                    <a:pt x="1942" y="4891"/>
                  </a:cubicBezTo>
                  <a:cubicBezTo>
                    <a:pt x="1795" y="5038"/>
                    <a:pt x="1600" y="5233"/>
                    <a:pt x="1405" y="5282"/>
                  </a:cubicBezTo>
                  <a:cubicBezTo>
                    <a:pt x="1210" y="5282"/>
                    <a:pt x="1015" y="5135"/>
                    <a:pt x="917" y="4989"/>
                  </a:cubicBezTo>
                  <a:cubicBezTo>
                    <a:pt x="868" y="4843"/>
                    <a:pt x="917" y="4696"/>
                    <a:pt x="1015" y="4550"/>
                  </a:cubicBezTo>
                  <a:cubicBezTo>
                    <a:pt x="1308" y="4159"/>
                    <a:pt x="1795" y="3916"/>
                    <a:pt x="2186" y="3672"/>
                  </a:cubicBezTo>
                  <a:cubicBezTo>
                    <a:pt x="2430" y="3525"/>
                    <a:pt x="2722" y="3428"/>
                    <a:pt x="2966" y="3281"/>
                  </a:cubicBezTo>
                  <a:close/>
                  <a:moveTo>
                    <a:pt x="3503" y="3720"/>
                  </a:moveTo>
                  <a:cubicBezTo>
                    <a:pt x="3893" y="4403"/>
                    <a:pt x="4235" y="5428"/>
                    <a:pt x="3649" y="5916"/>
                  </a:cubicBezTo>
                  <a:cubicBezTo>
                    <a:pt x="3649" y="5916"/>
                    <a:pt x="3601" y="5965"/>
                    <a:pt x="3601" y="5965"/>
                  </a:cubicBezTo>
                  <a:cubicBezTo>
                    <a:pt x="3552" y="5818"/>
                    <a:pt x="3454" y="5672"/>
                    <a:pt x="3454" y="5526"/>
                  </a:cubicBezTo>
                  <a:cubicBezTo>
                    <a:pt x="3405" y="5086"/>
                    <a:pt x="3405" y="4599"/>
                    <a:pt x="3454" y="4159"/>
                  </a:cubicBezTo>
                  <a:cubicBezTo>
                    <a:pt x="3454" y="4013"/>
                    <a:pt x="3503" y="3867"/>
                    <a:pt x="3503" y="3720"/>
                  </a:cubicBezTo>
                  <a:close/>
                  <a:moveTo>
                    <a:pt x="2419" y="1"/>
                  </a:moveTo>
                  <a:cubicBezTo>
                    <a:pt x="2376" y="1"/>
                    <a:pt x="2331" y="5"/>
                    <a:pt x="2283" y="13"/>
                  </a:cubicBezTo>
                  <a:cubicBezTo>
                    <a:pt x="1161" y="159"/>
                    <a:pt x="1747" y="1379"/>
                    <a:pt x="2283" y="2257"/>
                  </a:cubicBezTo>
                  <a:cubicBezTo>
                    <a:pt x="1942" y="2110"/>
                    <a:pt x="1600" y="2062"/>
                    <a:pt x="1259" y="2013"/>
                  </a:cubicBezTo>
                  <a:cubicBezTo>
                    <a:pt x="1156" y="1992"/>
                    <a:pt x="1040" y="1980"/>
                    <a:pt x="921" y="1980"/>
                  </a:cubicBezTo>
                  <a:cubicBezTo>
                    <a:pt x="478" y="1980"/>
                    <a:pt x="1" y="2147"/>
                    <a:pt x="39" y="2647"/>
                  </a:cubicBezTo>
                  <a:cubicBezTo>
                    <a:pt x="185" y="3379"/>
                    <a:pt x="1064" y="3428"/>
                    <a:pt x="1649" y="3428"/>
                  </a:cubicBezTo>
                  <a:cubicBezTo>
                    <a:pt x="1735" y="3428"/>
                    <a:pt x="1821" y="3390"/>
                    <a:pt x="1907" y="3381"/>
                  </a:cubicBezTo>
                  <a:lnTo>
                    <a:pt x="1907" y="3381"/>
                  </a:lnTo>
                  <a:cubicBezTo>
                    <a:pt x="1893" y="3384"/>
                    <a:pt x="1893" y="3395"/>
                    <a:pt x="1893" y="3428"/>
                  </a:cubicBezTo>
                  <a:cubicBezTo>
                    <a:pt x="1356" y="3720"/>
                    <a:pt x="722" y="4062"/>
                    <a:pt x="429" y="4599"/>
                  </a:cubicBezTo>
                  <a:cubicBezTo>
                    <a:pt x="137" y="5086"/>
                    <a:pt x="478" y="5526"/>
                    <a:pt x="1015" y="5623"/>
                  </a:cubicBezTo>
                  <a:cubicBezTo>
                    <a:pt x="1092" y="5640"/>
                    <a:pt x="1169" y="5648"/>
                    <a:pt x="1245" y="5648"/>
                  </a:cubicBezTo>
                  <a:cubicBezTo>
                    <a:pt x="1839" y="5648"/>
                    <a:pt x="2376" y="5172"/>
                    <a:pt x="2722" y="4696"/>
                  </a:cubicBezTo>
                  <a:cubicBezTo>
                    <a:pt x="2771" y="4647"/>
                    <a:pt x="2771" y="4599"/>
                    <a:pt x="2820" y="4550"/>
                  </a:cubicBezTo>
                  <a:lnTo>
                    <a:pt x="2820" y="4550"/>
                  </a:lnTo>
                  <a:cubicBezTo>
                    <a:pt x="2771" y="4989"/>
                    <a:pt x="2771" y="5477"/>
                    <a:pt x="2918" y="5867"/>
                  </a:cubicBezTo>
                  <a:cubicBezTo>
                    <a:pt x="2984" y="6199"/>
                    <a:pt x="3186" y="6373"/>
                    <a:pt x="3447" y="6373"/>
                  </a:cubicBezTo>
                  <a:cubicBezTo>
                    <a:pt x="3569" y="6373"/>
                    <a:pt x="3705" y="6335"/>
                    <a:pt x="3845" y="6257"/>
                  </a:cubicBezTo>
                  <a:cubicBezTo>
                    <a:pt x="4479" y="5965"/>
                    <a:pt x="4625" y="5233"/>
                    <a:pt x="4479" y="4599"/>
                  </a:cubicBezTo>
                  <a:cubicBezTo>
                    <a:pt x="4430" y="4306"/>
                    <a:pt x="4332" y="4062"/>
                    <a:pt x="4235" y="3769"/>
                  </a:cubicBezTo>
                  <a:lnTo>
                    <a:pt x="4235" y="3769"/>
                  </a:lnTo>
                  <a:cubicBezTo>
                    <a:pt x="4577" y="3925"/>
                    <a:pt x="4960" y="4041"/>
                    <a:pt x="5331" y="4041"/>
                  </a:cubicBezTo>
                  <a:cubicBezTo>
                    <a:pt x="5542" y="4041"/>
                    <a:pt x="5748" y="4004"/>
                    <a:pt x="5942" y="3916"/>
                  </a:cubicBezTo>
                  <a:cubicBezTo>
                    <a:pt x="6381" y="3720"/>
                    <a:pt x="6528" y="3135"/>
                    <a:pt x="6186" y="2793"/>
                  </a:cubicBezTo>
                  <a:cubicBezTo>
                    <a:pt x="5913" y="2481"/>
                    <a:pt x="5453" y="2450"/>
                    <a:pt x="5029" y="2450"/>
                  </a:cubicBezTo>
                  <a:cubicBezTo>
                    <a:pt x="4924" y="2450"/>
                    <a:pt x="4820" y="2452"/>
                    <a:pt x="4723" y="2452"/>
                  </a:cubicBezTo>
                  <a:cubicBezTo>
                    <a:pt x="4528" y="2452"/>
                    <a:pt x="4284" y="2501"/>
                    <a:pt x="4088" y="2550"/>
                  </a:cubicBezTo>
                  <a:cubicBezTo>
                    <a:pt x="4528" y="2013"/>
                    <a:pt x="5015" y="1427"/>
                    <a:pt x="5162" y="793"/>
                  </a:cubicBezTo>
                  <a:cubicBezTo>
                    <a:pt x="5308" y="305"/>
                    <a:pt x="5015" y="13"/>
                    <a:pt x="4576" y="13"/>
                  </a:cubicBezTo>
                  <a:cubicBezTo>
                    <a:pt x="4547" y="10"/>
                    <a:pt x="4518" y="9"/>
                    <a:pt x="4489" y="9"/>
                  </a:cubicBezTo>
                  <a:cubicBezTo>
                    <a:pt x="3906" y="9"/>
                    <a:pt x="3543" y="474"/>
                    <a:pt x="3357" y="940"/>
                  </a:cubicBezTo>
                  <a:cubicBezTo>
                    <a:pt x="3357" y="988"/>
                    <a:pt x="3357" y="1037"/>
                    <a:pt x="3308"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6930;p42">
              <a:extLst>
                <a:ext uri="{FF2B5EF4-FFF2-40B4-BE49-F238E27FC236}">
                  <a16:creationId xmlns:a16="http://schemas.microsoft.com/office/drawing/2014/main" id="{7B30BF6B-00F2-41DB-9087-47EDF6BF0C99}"/>
                </a:ext>
              </a:extLst>
            </p:cNvPr>
            <p:cNvSpPr/>
            <p:nvPr/>
          </p:nvSpPr>
          <p:spPr>
            <a:xfrm>
              <a:off x="7302200" y="68475"/>
              <a:ext cx="164250" cy="159550"/>
            </a:xfrm>
            <a:custGeom>
              <a:avLst/>
              <a:gdLst/>
              <a:ahLst/>
              <a:cxnLst/>
              <a:rect l="l" t="t" r="r" b="b"/>
              <a:pathLst>
                <a:path w="6570" h="6382" extrusionOk="0">
                  <a:moveTo>
                    <a:pt x="2976" y="426"/>
                  </a:moveTo>
                  <a:cubicBezTo>
                    <a:pt x="3025" y="572"/>
                    <a:pt x="3074" y="719"/>
                    <a:pt x="3123" y="865"/>
                  </a:cubicBezTo>
                  <a:cubicBezTo>
                    <a:pt x="3171" y="1304"/>
                    <a:pt x="3123" y="1792"/>
                    <a:pt x="3123" y="2231"/>
                  </a:cubicBezTo>
                  <a:cubicBezTo>
                    <a:pt x="3074" y="2377"/>
                    <a:pt x="3074" y="2524"/>
                    <a:pt x="3025" y="2670"/>
                  </a:cubicBezTo>
                  <a:cubicBezTo>
                    <a:pt x="2684" y="1987"/>
                    <a:pt x="2342" y="962"/>
                    <a:pt x="2879" y="475"/>
                  </a:cubicBezTo>
                  <a:cubicBezTo>
                    <a:pt x="2928" y="426"/>
                    <a:pt x="2928" y="426"/>
                    <a:pt x="2976" y="426"/>
                  </a:cubicBezTo>
                  <a:close/>
                  <a:moveTo>
                    <a:pt x="5234" y="1099"/>
                  </a:moveTo>
                  <a:cubicBezTo>
                    <a:pt x="5379" y="1099"/>
                    <a:pt x="5568" y="1232"/>
                    <a:pt x="5611" y="1402"/>
                  </a:cubicBezTo>
                  <a:cubicBezTo>
                    <a:pt x="5708" y="1548"/>
                    <a:pt x="5660" y="1694"/>
                    <a:pt x="5562" y="1792"/>
                  </a:cubicBezTo>
                  <a:cubicBezTo>
                    <a:pt x="5269" y="2182"/>
                    <a:pt x="4781" y="2475"/>
                    <a:pt x="4342" y="2719"/>
                  </a:cubicBezTo>
                  <a:cubicBezTo>
                    <a:pt x="4098" y="2865"/>
                    <a:pt x="3854" y="2963"/>
                    <a:pt x="3611" y="3060"/>
                  </a:cubicBezTo>
                  <a:cubicBezTo>
                    <a:pt x="3708" y="2768"/>
                    <a:pt x="3903" y="2475"/>
                    <a:pt x="4050" y="2182"/>
                  </a:cubicBezTo>
                  <a:cubicBezTo>
                    <a:pt x="4196" y="1938"/>
                    <a:pt x="4391" y="1694"/>
                    <a:pt x="4586" y="1499"/>
                  </a:cubicBezTo>
                  <a:cubicBezTo>
                    <a:pt x="4733" y="1353"/>
                    <a:pt x="4928" y="1109"/>
                    <a:pt x="5172" y="1109"/>
                  </a:cubicBezTo>
                  <a:cubicBezTo>
                    <a:pt x="5191" y="1102"/>
                    <a:pt x="5212" y="1099"/>
                    <a:pt x="5234" y="1099"/>
                  </a:cubicBezTo>
                  <a:close/>
                  <a:moveTo>
                    <a:pt x="3220" y="3304"/>
                  </a:moveTo>
                  <a:cubicBezTo>
                    <a:pt x="3171" y="3304"/>
                    <a:pt x="3171" y="3353"/>
                    <a:pt x="3171" y="3353"/>
                  </a:cubicBezTo>
                  <a:lnTo>
                    <a:pt x="3074" y="3353"/>
                  </a:lnTo>
                  <a:cubicBezTo>
                    <a:pt x="3123" y="3353"/>
                    <a:pt x="3171" y="3304"/>
                    <a:pt x="3171" y="3304"/>
                  </a:cubicBezTo>
                  <a:close/>
                  <a:moveTo>
                    <a:pt x="1077" y="2702"/>
                  </a:moveTo>
                  <a:cubicBezTo>
                    <a:pt x="1335" y="2702"/>
                    <a:pt x="1718" y="2889"/>
                    <a:pt x="1903" y="2963"/>
                  </a:cubicBezTo>
                  <a:cubicBezTo>
                    <a:pt x="2196" y="3060"/>
                    <a:pt x="2488" y="3207"/>
                    <a:pt x="2781" y="3353"/>
                  </a:cubicBezTo>
                  <a:lnTo>
                    <a:pt x="2976" y="3353"/>
                  </a:lnTo>
                  <a:cubicBezTo>
                    <a:pt x="2625" y="3449"/>
                    <a:pt x="2169" y="3545"/>
                    <a:pt x="1746" y="3545"/>
                  </a:cubicBezTo>
                  <a:cubicBezTo>
                    <a:pt x="1522" y="3545"/>
                    <a:pt x="1308" y="3518"/>
                    <a:pt x="1122" y="3451"/>
                  </a:cubicBezTo>
                  <a:cubicBezTo>
                    <a:pt x="976" y="3402"/>
                    <a:pt x="830" y="3353"/>
                    <a:pt x="781" y="3158"/>
                  </a:cubicBezTo>
                  <a:cubicBezTo>
                    <a:pt x="732" y="3060"/>
                    <a:pt x="732" y="2816"/>
                    <a:pt x="878" y="2768"/>
                  </a:cubicBezTo>
                  <a:cubicBezTo>
                    <a:pt x="925" y="2721"/>
                    <a:pt x="995" y="2702"/>
                    <a:pt x="1077" y="2702"/>
                  </a:cubicBezTo>
                  <a:close/>
                  <a:moveTo>
                    <a:pt x="4976" y="3333"/>
                  </a:moveTo>
                  <a:cubicBezTo>
                    <a:pt x="5379" y="3333"/>
                    <a:pt x="5829" y="3429"/>
                    <a:pt x="5904" y="3841"/>
                  </a:cubicBezTo>
                  <a:cubicBezTo>
                    <a:pt x="5952" y="4036"/>
                    <a:pt x="5904" y="4036"/>
                    <a:pt x="5806" y="4036"/>
                  </a:cubicBezTo>
                  <a:cubicBezTo>
                    <a:pt x="5562" y="4036"/>
                    <a:pt x="5318" y="3938"/>
                    <a:pt x="5074" y="3890"/>
                  </a:cubicBezTo>
                  <a:cubicBezTo>
                    <a:pt x="4635" y="3792"/>
                    <a:pt x="4245" y="3646"/>
                    <a:pt x="3806" y="3451"/>
                  </a:cubicBezTo>
                  <a:cubicBezTo>
                    <a:pt x="4098" y="3402"/>
                    <a:pt x="4342" y="3353"/>
                    <a:pt x="4635" y="3353"/>
                  </a:cubicBezTo>
                  <a:cubicBezTo>
                    <a:pt x="4737" y="3342"/>
                    <a:pt x="4854" y="3333"/>
                    <a:pt x="4976" y="3333"/>
                  </a:cubicBezTo>
                  <a:close/>
                  <a:moveTo>
                    <a:pt x="3659" y="4231"/>
                  </a:moveTo>
                  <a:lnTo>
                    <a:pt x="3659" y="4231"/>
                  </a:lnTo>
                  <a:cubicBezTo>
                    <a:pt x="3806" y="4524"/>
                    <a:pt x="4001" y="4768"/>
                    <a:pt x="4098" y="5061"/>
                  </a:cubicBezTo>
                  <a:cubicBezTo>
                    <a:pt x="4196" y="5305"/>
                    <a:pt x="4294" y="5548"/>
                    <a:pt x="4294" y="5792"/>
                  </a:cubicBezTo>
                  <a:cubicBezTo>
                    <a:pt x="4294" y="5841"/>
                    <a:pt x="4294" y="5890"/>
                    <a:pt x="4294" y="5988"/>
                  </a:cubicBezTo>
                  <a:cubicBezTo>
                    <a:pt x="3952" y="5744"/>
                    <a:pt x="3854" y="5305"/>
                    <a:pt x="3757" y="4914"/>
                  </a:cubicBezTo>
                  <a:cubicBezTo>
                    <a:pt x="3708" y="4670"/>
                    <a:pt x="3659" y="4475"/>
                    <a:pt x="3659" y="4231"/>
                  </a:cubicBezTo>
                  <a:close/>
                  <a:moveTo>
                    <a:pt x="2928" y="4036"/>
                  </a:moveTo>
                  <a:cubicBezTo>
                    <a:pt x="2928" y="4329"/>
                    <a:pt x="2879" y="4621"/>
                    <a:pt x="2781" y="4914"/>
                  </a:cubicBezTo>
                  <a:cubicBezTo>
                    <a:pt x="2732" y="5158"/>
                    <a:pt x="2635" y="5402"/>
                    <a:pt x="2537" y="5646"/>
                  </a:cubicBezTo>
                  <a:cubicBezTo>
                    <a:pt x="2440" y="5744"/>
                    <a:pt x="2342" y="5988"/>
                    <a:pt x="2196" y="5988"/>
                  </a:cubicBezTo>
                  <a:cubicBezTo>
                    <a:pt x="2180" y="5990"/>
                    <a:pt x="2164" y="5991"/>
                    <a:pt x="2150" y="5991"/>
                  </a:cubicBezTo>
                  <a:cubicBezTo>
                    <a:pt x="1863" y="5991"/>
                    <a:pt x="1956" y="5542"/>
                    <a:pt x="2049" y="5402"/>
                  </a:cubicBezTo>
                  <a:cubicBezTo>
                    <a:pt x="2196" y="5012"/>
                    <a:pt x="2440" y="4621"/>
                    <a:pt x="2732" y="4280"/>
                  </a:cubicBezTo>
                  <a:cubicBezTo>
                    <a:pt x="2781" y="4182"/>
                    <a:pt x="2879" y="4085"/>
                    <a:pt x="2928" y="4036"/>
                  </a:cubicBezTo>
                  <a:close/>
                  <a:moveTo>
                    <a:pt x="3091" y="1"/>
                  </a:moveTo>
                  <a:cubicBezTo>
                    <a:pt x="2979" y="1"/>
                    <a:pt x="2858" y="29"/>
                    <a:pt x="2732" y="84"/>
                  </a:cubicBezTo>
                  <a:cubicBezTo>
                    <a:pt x="2098" y="426"/>
                    <a:pt x="1952" y="1109"/>
                    <a:pt x="2098" y="1743"/>
                  </a:cubicBezTo>
                  <a:cubicBezTo>
                    <a:pt x="2147" y="2036"/>
                    <a:pt x="2245" y="2328"/>
                    <a:pt x="2342" y="2572"/>
                  </a:cubicBezTo>
                  <a:cubicBezTo>
                    <a:pt x="1952" y="2442"/>
                    <a:pt x="1540" y="2334"/>
                    <a:pt x="1149" y="2334"/>
                  </a:cubicBezTo>
                  <a:cubicBezTo>
                    <a:pt x="954" y="2334"/>
                    <a:pt x="765" y="2361"/>
                    <a:pt x="586" y="2426"/>
                  </a:cubicBezTo>
                  <a:cubicBezTo>
                    <a:pt x="195" y="2621"/>
                    <a:pt x="0" y="3207"/>
                    <a:pt x="342" y="3597"/>
                  </a:cubicBezTo>
                  <a:cubicBezTo>
                    <a:pt x="590" y="3845"/>
                    <a:pt x="1017" y="3913"/>
                    <a:pt x="1420" y="3913"/>
                  </a:cubicBezTo>
                  <a:cubicBezTo>
                    <a:pt x="1572" y="3913"/>
                    <a:pt x="1720" y="3903"/>
                    <a:pt x="1854" y="3890"/>
                  </a:cubicBezTo>
                  <a:cubicBezTo>
                    <a:pt x="2049" y="3890"/>
                    <a:pt x="2245" y="3890"/>
                    <a:pt x="2488" y="3841"/>
                  </a:cubicBezTo>
                  <a:lnTo>
                    <a:pt x="2488" y="3841"/>
                  </a:lnTo>
                  <a:cubicBezTo>
                    <a:pt x="2001" y="4378"/>
                    <a:pt x="1561" y="4963"/>
                    <a:pt x="1366" y="5597"/>
                  </a:cubicBezTo>
                  <a:cubicBezTo>
                    <a:pt x="1269" y="6036"/>
                    <a:pt x="1513" y="6378"/>
                    <a:pt x="2001" y="6378"/>
                  </a:cubicBezTo>
                  <a:cubicBezTo>
                    <a:pt x="2028" y="6380"/>
                    <a:pt x="2055" y="6381"/>
                    <a:pt x="2081" y="6381"/>
                  </a:cubicBezTo>
                  <a:cubicBezTo>
                    <a:pt x="2622" y="6381"/>
                    <a:pt x="2985" y="5914"/>
                    <a:pt x="3171" y="5402"/>
                  </a:cubicBezTo>
                  <a:cubicBezTo>
                    <a:pt x="3220" y="5402"/>
                    <a:pt x="3220" y="5353"/>
                    <a:pt x="3220" y="5305"/>
                  </a:cubicBezTo>
                  <a:cubicBezTo>
                    <a:pt x="3220" y="5353"/>
                    <a:pt x="3269" y="5402"/>
                    <a:pt x="3269" y="5451"/>
                  </a:cubicBezTo>
                  <a:cubicBezTo>
                    <a:pt x="3409" y="5916"/>
                    <a:pt x="3681" y="6381"/>
                    <a:pt x="4214" y="6381"/>
                  </a:cubicBezTo>
                  <a:cubicBezTo>
                    <a:pt x="4240" y="6381"/>
                    <a:pt x="4266" y="6380"/>
                    <a:pt x="4294" y="6378"/>
                  </a:cubicBezTo>
                  <a:cubicBezTo>
                    <a:pt x="5367" y="6231"/>
                    <a:pt x="4830" y="4963"/>
                    <a:pt x="4294" y="4134"/>
                  </a:cubicBezTo>
                  <a:lnTo>
                    <a:pt x="4294" y="4134"/>
                  </a:lnTo>
                  <a:cubicBezTo>
                    <a:pt x="4586" y="4231"/>
                    <a:pt x="4928" y="4329"/>
                    <a:pt x="5269" y="4378"/>
                  </a:cubicBezTo>
                  <a:cubicBezTo>
                    <a:pt x="5352" y="4386"/>
                    <a:pt x="5445" y="4391"/>
                    <a:pt x="5542" y="4391"/>
                  </a:cubicBezTo>
                  <a:cubicBezTo>
                    <a:pt x="6013" y="4391"/>
                    <a:pt x="6570" y="4261"/>
                    <a:pt x="6489" y="3695"/>
                  </a:cubicBezTo>
                  <a:cubicBezTo>
                    <a:pt x="6391" y="3012"/>
                    <a:pt x="5464" y="2963"/>
                    <a:pt x="4928" y="2963"/>
                  </a:cubicBezTo>
                  <a:cubicBezTo>
                    <a:pt x="4830" y="2963"/>
                    <a:pt x="4733" y="2963"/>
                    <a:pt x="4635" y="3012"/>
                  </a:cubicBezTo>
                  <a:cubicBezTo>
                    <a:pt x="4635" y="2963"/>
                    <a:pt x="4684" y="2963"/>
                    <a:pt x="4684" y="2963"/>
                  </a:cubicBezTo>
                  <a:cubicBezTo>
                    <a:pt x="5172" y="2670"/>
                    <a:pt x="5806" y="2328"/>
                    <a:pt x="6148" y="1792"/>
                  </a:cubicBezTo>
                  <a:cubicBezTo>
                    <a:pt x="6440" y="1304"/>
                    <a:pt x="6050" y="816"/>
                    <a:pt x="5562" y="719"/>
                  </a:cubicBezTo>
                  <a:cubicBezTo>
                    <a:pt x="5503" y="711"/>
                    <a:pt x="5446" y="707"/>
                    <a:pt x="5389" y="707"/>
                  </a:cubicBezTo>
                  <a:cubicBezTo>
                    <a:pt x="4738" y="707"/>
                    <a:pt x="4214" y="1201"/>
                    <a:pt x="3854" y="1694"/>
                  </a:cubicBezTo>
                  <a:cubicBezTo>
                    <a:pt x="3806" y="1743"/>
                    <a:pt x="3757" y="1792"/>
                    <a:pt x="3757" y="1841"/>
                  </a:cubicBezTo>
                  <a:cubicBezTo>
                    <a:pt x="3757" y="1353"/>
                    <a:pt x="3757" y="914"/>
                    <a:pt x="3659" y="523"/>
                  </a:cubicBezTo>
                  <a:cubicBezTo>
                    <a:pt x="3590" y="175"/>
                    <a:pt x="3371" y="1"/>
                    <a:pt x="309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6931;p42">
              <a:extLst>
                <a:ext uri="{FF2B5EF4-FFF2-40B4-BE49-F238E27FC236}">
                  <a16:creationId xmlns:a16="http://schemas.microsoft.com/office/drawing/2014/main" id="{70B3596E-BF50-449C-A837-5A7914A439F2}"/>
                </a:ext>
              </a:extLst>
            </p:cNvPr>
            <p:cNvSpPr/>
            <p:nvPr/>
          </p:nvSpPr>
          <p:spPr>
            <a:xfrm>
              <a:off x="7711050" y="80025"/>
              <a:ext cx="164425" cy="159350"/>
            </a:xfrm>
            <a:custGeom>
              <a:avLst/>
              <a:gdLst/>
              <a:ahLst/>
              <a:cxnLst/>
              <a:rect l="l" t="t" r="r" b="b"/>
              <a:pathLst>
                <a:path w="6577" h="6374" extrusionOk="0">
                  <a:moveTo>
                    <a:pt x="2283" y="403"/>
                  </a:moveTo>
                  <a:cubicBezTo>
                    <a:pt x="2625" y="647"/>
                    <a:pt x="2722" y="1086"/>
                    <a:pt x="2820" y="1476"/>
                  </a:cubicBezTo>
                  <a:cubicBezTo>
                    <a:pt x="2869" y="1671"/>
                    <a:pt x="2917" y="1915"/>
                    <a:pt x="2917" y="2110"/>
                  </a:cubicBezTo>
                  <a:cubicBezTo>
                    <a:pt x="2771" y="1866"/>
                    <a:pt x="2576" y="1574"/>
                    <a:pt x="2478" y="1330"/>
                  </a:cubicBezTo>
                  <a:cubicBezTo>
                    <a:pt x="2381" y="1086"/>
                    <a:pt x="2283" y="842"/>
                    <a:pt x="2283" y="598"/>
                  </a:cubicBezTo>
                  <a:cubicBezTo>
                    <a:pt x="2283" y="549"/>
                    <a:pt x="2283" y="452"/>
                    <a:pt x="2283" y="403"/>
                  </a:cubicBezTo>
                  <a:close/>
                  <a:moveTo>
                    <a:pt x="4427" y="351"/>
                  </a:moveTo>
                  <a:cubicBezTo>
                    <a:pt x="4713" y="351"/>
                    <a:pt x="4620" y="802"/>
                    <a:pt x="4527" y="988"/>
                  </a:cubicBezTo>
                  <a:cubicBezTo>
                    <a:pt x="4381" y="1379"/>
                    <a:pt x="4137" y="1720"/>
                    <a:pt x="3844" y="2062"/>
                  </a:cubicBezTo>
                  <a:cubicBezTo>
                    <a:pt x="3796" y="2159"/>
                    <a:pt x="3698" y="2257"/>
                    <a:pt x="3600" y="2354"/>
                  </a:cubicBezTo>
                  <a:cubicBezTo>
                    <a:pt x="3649" y="2062"/>
                    <a:pt x="3698" y="1769"/>
                    <a:pt x="3796" y="1476"/>
                  </a:cubicBezTo>
                  <a:cubicBezTo>
                    <a:pt x="3844" y="1232"/>
                    <a:pt x="3942" y="988"/>
                    <a:pt x="4040" y="744"/>
                  </a:cubicBezTo>
                  <a:cubicBezTo>
                    <a:pt x="4137" y="647"/>
                    <a:pt x="4235" y="403"/>
                    <a:pt x="4381" y="354"/>
                  </a:cubicBezTo>
                  <a:cubicBezTo>
                    <a:pt x="4397" y="352"/>
                    <a:pt x="4412" y="351"/>
                    <a:pt x="4427" y="351"/>
                  </a:cubicBezTo>
                  <a:close/>
                  <a:moveTo>
                    <a:pt x="771" y="2354"/>
                  </a:moveTo>
                  <a:cubicBezTo>
                    <a:pt x="1015" y="2354"/>
                    <a:pt x="1259" y="2403"/>
                    <a:pt x="1503" y="2452"/>
                  </a:cubicBezTo>
                  <a:cubicBezTo>
                    <a:pt x="1942" y="2598"/>
                    <a:pt x="2332" y="2745"/>
                    <a:pt x="2771" y="2891"/>
                  </a:cubicBezTo>
                  <a:cubicBezTo>
                    <a:pt x="2478" y="2940"/>
                    <a:pt x="2234" y="2989"/>
                    <a:pt x="1942" y="3037"/>
                  </a:cubicBezTo>
                  <a:cubicBezTo>
                    <a:pt x="1879" y="3037"/>
                    <a:pt x="1809" y="3038"/>
                    <a:pt x="1736" y="3038"/>
                  </a:cubicBezTo>
                  <a:cubicBezTo>
                    <a:pt x="1293" y="3038"/>
                    <a:pt x="708" y="3003"/>
                    <a:pt x="624" y="2501"/>
                  </a:cubicBezTo>
                  <a:cubicBezTo>
                    <a:pt x="624" y="2354"/>
                    <a:pt x="673" y="2354"/>
                    <a:pt x="771" y="2354"/>
                  </a:cubicBezTo>
                  <a:close/>
                  <a:moveTo>
                    <a:pt x="3503" y="3037"/>
                  </a:moveTo>
                  <a:cubicBezTo>
                    <a:pt x="3454" y="3037"/>
                    <a:pt x="3405" y="3037"/>
                    <a:pt x="3357" y="3086"/>
                  </a:cubicBezTo>
                  <a:cubicBezTo>
                    <a:pt x="3357" y="3086"/>
                    <a:pt x="3405" y="3037"/>
                    <a:pt x="3405" y="3037"/>
                  </a:cubicBezTo>
                  <a:close/>
                  <a:moveTo>
                    <a:pt x="4917" y="2809"/>
                  </a:moveTo>
                  <a:cubicBezTo>
                    <a:pt x="5109" y="2809"/>
                    <a:pt x="5293" y="2832"/>
                    <a:pt x="5454" y="2891"/>
                  </a:cubicBezTo>
                  <a:cubicBezTo>
                    <a:pt x="5601" y="2940"/>
                    <a:pt x="5747" y="3037"/>
                    <a:pt x="5796" y="3184"/>
                  </a:cubicBezTo>
                  <a:cubicBezTo>
                    <a:pt x="5845" y="3330"/>
                    <a:pt x="5845" y="3525"/>
                    <a:pt x="5698" y="3623"/>
                  </a:cubicBezTo>
                  <a:cubicBezTo>
                    <a:pt x="5655" y="3655"/>
                    <a:pt x="5593" y="3668"/>
                    <a:pt x="5520" y="3668"/>
                  </a:cubicBezTo>
                  <a:cubicBezTo>
                    <a:pt x="5261" y="3668"/>
                    <a:pt x="4864" y="3504"/>
                    <a:pt x="4674" y="3428"/>
                  </a:cubicBezTo>
                  <a:cubicBezTo>
                    <a:pt x="4381" y="3330"/>
                    <a:pt x="4088" y="3184"/>
                    <a:pt x="3796" y="3037"/>
                  </a:cubicBezTo>
                  <a:cubicBezTo>
                    <a:pt x="3778" y="3019"/>
                    <a:pt x="3753" y="3008"/>
                    <a:pt x="3727" y="3003"/>
                  </a:cubicBezTo>
                  <a:lnTo>
                    <a:pt x="3727" y="3003"/>
                  </a:lnTo>
                  <a:cubicBezTo>
                    <a:pt x="4083" y="2909"/>
                    <a:pt x="4519" y="2809"/>
                    <a:pt x="4917" y="2809"/>
                  </a:cubicBezTo>
                  <a:close/>
                  <a:moveTo>
                    <a:pt x="2966" y="3281"/>
                  </a:moveTo>
                  <a:cubicBezTo>
                    <a:pt x="2869" y="3574"/>
                    <a:pt x="2673" y="3867"/>
                    <a:pt x="2527" y="4159"/>
                  </a:cubicBezTo>
                  <a:cubicBezTo>
                    <a:pt x="2332" y="4403"/>
                    <a:pt x="2186" y="4647"/>
                    <a:pt x="1990" y="4891"/>
                  </a:cubicBezTo>
                  <a:cubicBezTo>
                    <a:pt x="1844" y="5038"/>
                    <a:pt x="1649" y="5233"/>
                    <a:pt x="1405" y="5282"/>
                  </a:cubicBezTo>
                  <a:cubicBezTo>
                    <a:pt x="1259" y="5282"/>
                    <a:pt x="1015" y="5135"/>
                    <a:pt x="917" y="4989"/>
                  </a:cubicBezTo>
                  <a:cubicBezTo>
                    <a:pt x="868" y="4843"/>
                    <a:pt x="917" y="4696"/>
                    <a:pt x="1015" y="4550"/>
                  </a:cubicBezTo>
                  <a:cubicBezTo>
                    <a:pt x="1307" y="4159"/>
                    <a:pt x="1795" y="3916"/>
                    <a:pt x="2234" y="3672"/>
                  </a:cubicBezTo>
                  <a:cubicBezTo>
                    <a:pt x="2478" y="3525"/>
                    <a:pt x="2722" y="3428"/>
                    <a:pt x="2966" y="3281"/>
                  </a:cubicBezTo>
                  <a:close/>
                  <a:moveTo>
                    <a:pt x="3503" y="3720"/>
                  </a:moveTo>
                  <a:cubicBezTo>
                    <a:pt x="3893" y="4403"/>
                    <a:pt x="4235" y="5428"/>
                    <a:pt x="3649" y="5916"/>
                  </a:cubicBezTo>
                  <a:cubicBezTo>
                    <a:pt x="3649" y="5916"/>
                    <a:pt x="3649" y="5965"/>
                    <a:pt x="3600" y="5965"/>
                  </a:cubicBezTo>
                  <a:cubicBezTo>
                    <a:pt x="3552" y="5818"/>
                    <a:pt x="3503" y="5672"/>
                    <a:pt x="3454" y="5526"/>
                  </a:cubicBezTo>
                  <a:cubicBezTo>
                    <a:pt x="3405" y="5086"/>
                    <a:pt x="3454" y="4599"/>
                    <a:pt x="3454" y="4159"/>
                  </a:cubicBezTo>
                  <a:cubicBezTo>
                    <a:pt x="3503" y="4013"/>
                    <a:pt x="3503" y="3867"/>
                    <a:pt x="3503" y="3720"/>
                  </a:cubicBezTo>
                  <a:close/>
                  <a:moveTo>
                    <a:pt x="2419" y="1"/>
                  </a:moveTo>
                  <a:cubicBezTo>
                    <a:pt x="2376" y="1"/>
                    <a:pt x="2330" y="5"/>
                    <a:pt x="2283" y="13"/>
                  </a:cubicBezTo>
                  <a:cubicBezTo>
                    <a:pt x="1210" y="159"/>
                    <a:pt x="1747" y="1379"/>
                    <a:pt x="2283" y="2257"/>
                  </a:cubicBezTo>
                  <a:cubicBezTo>
                    <a:pt x="1990" y="2110"/>
                    <a:pt x="1649" y="2062"/>
                    <a:pt x="1307" y="2013"/>
                  </a:cubicBezTo>
                  <a:cubicBezTo>
                    <a:pt x="1204" y="1992"/>
                    <a:pt x="1086" y="1980"/>
                    <a:pt x="964" y="1980"/>
                  </a:cubicBezTo>
                  <a:cubicBezTo>
                    <a:pt x="509" y="1980"/>
                    <a:pt x="0" y="2147"/>
                    <a:pt x="39" y="2647"/>
                  </a:cubicBezTo>
                  <a:cubicBezTo>
                    <a:pt x="185" y="3379"/>
                    <a:pt x="1112" y="3428"/>
                    <a:pt x="1649" y="3428"/>
                  </a:cubicBezTo>
                  <a:cubicBezTo>
                    <a:pt x="1747" y="3428"/>
                    <a:pt x="1844" y="3379"/>
                    <a:pt x="1942" y="3379"/>
                  </a:cubicBezTo>
                  <a:cubicBezTo>
                    <a:pt x="1942" y="3379"/>
                    <a:pt x="1893" y="3379"/>
                    <a:pt x="1893" y="3428"/>
                  </a:cubicBezTo>
                  <a:cubicBezTo>
                    <a:pt x="1356" y="3720"/>
                    <a:pt x="771" y="4062"/>
                    <a:pt x="429" y="4599"/>
                  </a:cubicBezTo>
                  <a:cubicBezTo>
                    <a:pt x="137" y="5086"/>
                    <a:pt x="478" y="5526"/>
                    <a:pt x="1015" y="5623"/>
                  </a:cubicBezTo>
                  <a:cubicBezTo>
                    <a:pt x="1098" y="5640"/>
                    <a:pt x="1179" y="5648"/>
                    <a:pt x="1258" y="5648"/>
                  </a:cubicBezTo>
                  <a:cubicBezTo>
                    <a:pt x="1877" y="5648"/>
                    <a:pt x="2376" y="5172"/>
                    <a:pt x="2722" y="4696"/>
                  </a:cubicBezTo>
                  <a:cubicBezTo>
                    <a:pt x="2771" y="4647"/>
                    <a:pt x="2771" y="4599"/>
                    <a:pt x="2820" y="4550"/>
                  </a:cubicBezTo>
                  <a:cubicBezTo>
                    <a:pt x="2820" y="4989"/>
                    <a:pt x="2820" y="5477"/>
                    <a:pt x="2917" y="5867"/>
                  </a:cubicBezTo>
                  <a:cubicBezTo>
                    <a:pt x="2984" y="6199"/>
                    <a:pt x="3186" y="6373"/>
                    <a:pt x="3447" y="6373"/>
                  </a:cubicBezTo>
                  <a:cubicBezTo>
                    <a:pt x="3569" y="6373"/>
                    <a:pt x="3704" y="6335"/>
                    <a:pt x="3844" y="6257"/>
                  </a:cubicBezTo>
                  <a:cubicBezTo>
                    <a:pt x="4479" y="5965"/>
                    <a:pt x="4625" y="5233"/>
                    <a:pt x="4479" y="4599"/>
                  </a:cubicBezTo>
                  <a:cubicBezTo>
                    <a:pt x="4430" y="4306"/>
                    <a:pt x="4332" y="4062"/>
                    <a:pt x="4235" y="3769"/>
                  </a:cubicBezTo>
                  <a:lnTo>
                    <a:pt x="4235" y="3769"/>
                  </a:lnTo>
                  <a:cubicBezTo>
                    <a:pt x="4609" y="3925"/>
                    <a:pt x="5002" y="4041"/>
                    <a:pt x="5365" y="4041"/>
                  </a:cubicBezTo>
                  <a:cubicBezTo>
                    <a:pt x="5570" y="4041"/>
                    <a:pt x="5766" y="4004"/>
                    <a:pt x="5942" y="3916"/>
                  </a:cubicBezTo>
                  <a:cubicBezTo>
                    <a:pt x="6381" y="3720"/>
                    <a:pt x="6577" y="3135"/>
                    <a:pt x="6235" y="2793"/>
                  </a:cubicBezTo>
                  <a:cubicBezTo>
                    <a:pt x="5923" y="2481"/>
                    <a:pt x="5454" y="2450"/>
                    <a:pt x="5030" y="2450"/>
                  </a:cubicBezTo>
                  <a:cubicBezTo>
                    <a:pt x="4924" y="2450"/>
                    <a:pt x="4820" y="2452"/>
                    <a:pt x="4723" y="2452"/>
                  </a:cubicBezTo>
                  <a:cubicBezTo>
                    <a:pt x="4527" y="2452"/>
                    <a:pt x="4332" y="2501"/>
                    <a:pt x="4088" y="2550"/>
                  </a:cubicBezTo>
                  <a:cubicBezTo>
                    <a:pt x="4576" y="2013"/>
                    <a:pt x="5015" y="1427"/>
                    <a:pt x="5162" y="793"/>
                  </a:cubicBezTo>
                  <a:cubicBezTo>
                    <a:pt x="5308" y="305"/>
                    <a:pt x="5064" y="13"/>
                    <a:pt x="4576" y="13"/>
                  </a:cubicBezTo>
                  <a:cubicBezTo>
                    <a:pt x="4549" y="10"/>
                    <a:pt x="4522" y="9"/>
                    <a:pt x="4496" y="9"/>
                  </a:cubicBezTo>
                  <a:cubicBezTo>
                    <a:pt x="3955" y="9"/>
                    <a:pt x="3589" y="474"/>
                    <a:pt x="3357" y="940"/>
                  </a:cubicBezTo>
                  <a:cubicBezTo>
                    <a:pt x="3357" y="988"/>
                    <a:pt x="3357" y="1037"/>
                    <a:pt x="3357"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6932;p42">
              <a:extLst>
                <a:ext uri="{FF2B5EF4-FFF2-40B4-BE49-F238E27FC236}">
                  <a16:creationId xmlns:a16="http://schemas.microsoft.com/office/drawing/2014/main" id="{A597C48F-908E-4030-991F-76100DE5246D}"/>
                </a:ext>
              </a:extLst>
            </p:cNvPr>
            <p:cNvSpPr/>
            <p:nvPr/>
          </p:nvSpPr>
          <p:spPr>
            <a:xfrm>
              <a:off x="5109175" y="289250"/>
              <a:ext cx="163475" cy="92350"/>
            </a:xfrm>
            <a:custGeom>
              <a:avLst/>
              <a:gdLst/>
              <a:ahLst/>
              <a:cxnLst/>
              <a:rect l="l" t="t" r="r" b="b"/>
              <a:pathLst>
                <a:path w="6539" h="3694" extrusionOk="0">
                  <a:moveTo>
                    <a:pt x="2977" y="425"/>
                  </a:moveTo>
                  <a:cubicBezTo>
                    <a:pt x="3026" y="572"/>
                    <a:pt x="3074" y="718"/>
                    <a:pt x="3123" y="864"/>
                  </a:cubicBezTo>
                  <a:cubicBezTo>
                    <a:pt x="3172" y="1303"/>
                    <a:pt x="3172" y="1791"/>
                    <a:pt x="3123" y="2230"/>
                  </a:cubicBezTo>
                  <a:cubicBezTo>
                    <a:pt x="3123" y="2377"/>
                    <a:pt x="3074" y="2523"/>
                    <a:pt x="3074" y="2669"/>
                  </a:cubicBezTo>
                  <a:cubicBezTo>
                    <a:pt x="2684" y="1986"/>
                    <a:pt x="2343" y="962"/>
                    <a:pt x="2928" y="474"/>
                  </a:cubicBezTo>
                  <a:cubicBezTo>
                    <a:pt x="2928" y="425"/>
                    <a:pt x="2977" y="425"/>
                    <a:pt x="2977" y="425"/>
                  </a:cubicBezTo>
                  <a:close/>
                  <a:moveTo>
                    <a:pt x="5172" y="1108"/>
                  </a:moveTo>
                  <a:cubicBezTo>
                    <a:pt x="5367" y="1108"/>
                    <a:pt x="5563" y="1206"/>
                    <a:pt x="5660" y="1401"/>
                  </a:cubicBezTo>
                  <a:cubicBezTo>
                    <a:pt x="5709" y="1547"/>
                    <a:pt x="5660" y="1694"/>
                    <a:pt x="5563" y="1791"/>
                  </a:cubicBezTo>
                  <a:cubicBezTo>
                    <a:pt x="5270" y="2182"/>
                    <a:pt x="4782" y="2474"/>
                    <a:pt x="4343" y="2718"/>
                  </a:cubicBezTo>
                  <a:cubicBezTo>
                    <a:pt x="4099" y="2865"/>
                    <a:pt x="3855" y="2962"/>
                    <a:pt x="3611" y="3109"/>
                  </a:cubicBezTo>
                  <a:cubicBezTo>
                    <a:pt x="3757" y="2767"/>
                    <a:pt x="3904" y="2474"/>
                    <a:pt x="4099" y="2230"/>
                  </a:cubicBezTo>
                  <a:cubicBezTo>
                    <a:pt x="4245" y="1938"/>
                    <a:pt x="4392" y="1694"/>
                    <a:pt x="4636" y="1499"/>
                  </a:cubicBezTo>
                  <a:cubicBezTo>
                    <a:pt x="4733" y="1352"/>
                    <a:pt x="4977" y="1108"/>
                    <a:pt x="5172" y="1108"/>
                  </a:cubicBezTo>
                  <a:close/>
                  <a:moveTo>
                    <a:pt x="1063" y="2721"/>
                  </a:moveTo>
                  <a:cubicBezTo>
                    <a:pt x="1333" y="2721"/>
                    <a:pt x="1752" y="2886"/>
                    <a:pt x="1904" y="2962"/>
                  </a:cubicBezTo>
                  <a:cubicBezTo>
                    <a:pt x="2196" y="3060"/>
                    <a:pt x="2489" y="3206"/>
                    <a:pt x="2782" y="3352"/>
                  </a:cubicBezTo>
                  <a:lnTo>
                    <a:pt x="3026" y="3352"/>
                  </a:lnTo>
                  <a:cubicBezTo>
                    <a:pt x="2641" y="3449"/>
                    <a:pt x="2194" y="3566"/>
                    <a:pt x="1766" y="3566"/>
                  </a:cubicBezTo>
                  <a:cubicBezTo>
                    <a:pt x="1542" y="3566"/>
                    <a:pt x="1324" y="3534"/>
                    <a:pt x="1123" y="3450"/>
                  </a:cubicBezTo>
                  <a:cubicBezTo>
                    <a:pt x="977" y="3401"/>
                    <a:pt x="879" y="3352"/>
                    <a:pt x="781" y="3206"/>
                  </a:cubicBezTo>
                  <a:cubicBezTo>
                    <a:pt x="781" y="3060"/>
                    <a:pt x="781" y="2816"/>
                    <a:pt x="879" y="2767"/>
                  </a:cubicBezTo>
                  <a:cubicBezTo>
                    <a:pt x="922" y="2735"/>
                    <a:pt x="987" y="2721"/>
                    <a:pt x="1063" y="2721"/>
                  </a:cubicBezTo>
                  <a:close/>
                  <a:moveTo>
                    <a:pt x="3092" y="0"/>
                  </a:moveTo>
                  <a:cubicBezTo>
                    <a:pt x="2980" y="0"/>
                    <a:pt x="2858" y="28"/>
                    <a:pt x="2733" y="84"/>
                  </a:cubicBezTo>
                  <a:cubicBezTo>
                    <a:pt x="2099" y="425"/>
                    <a:pt x="1952" y="1108"/>
                    <a:pt x="2099" y="1791"/>
                  </a:cubicBezTo>
                  <a:cubicBezTo>
                    <a:pt x="2147" y="2035"/>
                    <a:pt x="2245" y="2328"/>
                    <a:pt x="2343" y="2572"/>
                  </a:cubicBezTo>
                  <a:cubicBezTo>
                    <a:pt x="1976" y="2450"/>
                    <a:pt x="1590" y="2347"/>
                    <a:pt x="1233" y="2347"/>
                  </a:cubicBezTo>
                  <a:cubicBezTo>
                    <a:pt x="1020" y="2347"/>
                    <a:pt x="817" y="2383"/>
                    <a:pt x="635" y="2474"/>
                  </a:cubicBezTo>
                  <a:cubicBezTo>
                    <a:pt x="196" y="2669"/>
                    <a:pt x="1" y="3255"/>
                    <a:pt x="342" y="3596"/>
                  </a:cubicBezTo>
                  <a:cubicBezTo>
                    <a:pt x="391" y="3645"/>
                    <a:pt x="440" y="3645"/>
                    <a:pt x="489" y="3694"/>
                  </a:cubicBezTo>
                  <a:lnTo>
                    <a:pt x="4392" y="3694"/>
                  </a:lnTo>
                  <a:cubicBezTo>
                    <a:pt x="4197" y="3645"/>
                    <a:pt x="4001" y="3548"/>
                    <a:pt x="3806" y="3499"/>
                  </a:cubicBezTo>
                  <a:cubicBezTo>
                    <a:pt x="4099" y="3401"/>
                    <a:pt x="4392" y="3401"/>
                    <a:pt x="4636" y="3352"/>
                  </a:cubicBezTo>
                  <a:cubicBezTo>
                    <a:pt x="4714" y="3352"/>
                    <a:pt x="4802" y="3351"/>
                    <a:pt x="4894" y="3351"/>
                  </a:cubicBezTo>
                  <a:cubicBezTo>
                    <a:pt x="5262" y="3351"/>
                    <a:pt x="5699" y="3382"/>
                    <a:pt x="5855" y="3694"/>
                  </a:cubicBezTo>
                  <a:lnTo>
                    <a:pt x="6538" y="3694"/>
                  </a:lnTo>
                  <a:cubicBezTo>
                    <a:pt x="6392" y="3011"/>
                    <a:pt x="5514" y="2962"/>
                    <a:pt x="4928" y="2962"/>
                  </a:cubicBezTo>
                  <a:cubicBezTo>
                    <a:pt x="4831" y="2962"/>
                    <a:pt x="4733" y="3011"/>
                    <a:pt x="4636" y="3011"/>
                  </a:cubicBezTo>
                  <a:cubicBezTo>
                    <a:pt x="4636" y="2962"/>
                    <a:pt x="4684" y="2962"/>
                    <a:pt x="4684" y="2962"/>
                  </a:cubicBezTo>
                  <a:cubicBezTo>
                    <a:pt x="5221" y="2669"/>
                    <a:pt x="5855" y="2328"/>
                    <a:pt x="6148" y="1791"/>
                  </a:cubicBezTo>
                  <a:cubicBezTo>
                    <a:pt x="6441" y="1303"/>
                    <a:pt x="6099" y="816"/>
                    <a:pt x="5563" y="718"/>
                  </a:cubicBezTo>
                  <a:cubicBezTo>
                    <a:pt x="5504" y="710"/>
                    <a:pt x="5446" y="706"/>
                    <a:pt x="5390" y="706"/>
                  </a:cubicBezTo>
                  <a:cubicBezTo>
                    <a:pt x="4738" y="706"/>
                    <a:pt x="4214" y="1200"/>
                    <a:pt x="3855" y="1694"/>
                  </a:cubicBezTo>
                  <a:cubicBezTo>
                    <a:pt x="3806" y="1743"/>
                    <a:pt x="3806" y="1791"/>
                    <a:pt x="3757" y="1840"/>
                  </a:cubicBezTo>
                  <a:cubicBezTo>
                    <a:pt x="3806" y="1352"/>
                    <a:pt x="3757" y="913"/>
                    <a:pt x="3660" y="523"/>
                  </a:cubicBezTo>
                  <a:cubicBezTo>
                    <a:pt x="3590" y="174"/>
                    <a:pt x="3371" y="0"/>
                    <a:pt x="309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6933;p42">
              <a:extLst>
                <a:ext uri="{FF2B5EF4-FFF2-40B4-BE49-F238E27FC236}">
                  <a16:creationId xmlns:a16="http://schemas.microsoft.com/office/drawing/2014/main" id="{42052794-9423-4A95-85D9-A0D6DA0AFD7A}"/>
                </a:ext>
              </a:extLst>
            </p:cNvPr>
            <p:cNvSpPr/>
            <p:nvPr/>
          </p:nvSpPr>
          <p:spPr>
            <a:xfrm>
              <a:off x="5518275" y="300800"/>
              <a:ext cx="160525" cy="80800"/>
            </a:xfrm>
            <a:custGeom>
              <a:avLst/>
              <a:gdLst/>
              <a:ahLst/>
              <a:cxnLst/>
              <a:rect l="l" t="t" r="r" b="b"/>
              <a:pathLst>
                <a:path w="6421" h="3232" extrusionOk="0">
                  <a:moveTo>
                    <a:pt x="2274" y="402"/>
                  </a:moveTo>
                  <a:cubicBezTo>
                    <a:pt x="2615" y="646"/>
                    <a:pt x="2762" y="1085"/>
                    <a:pt x="2810" y="1476"/>
                  </a:cubicBezTo>
                  <a:cubicBezTo>
                    <a:pt x="2859" y="1671"/>
                    <a:pt x="2908" y="1915"/>
                    <a:pt x="2908" y="2110"/>
                  </a:cubicBezTo>
                  <a:cubicBezTo>
                    <a:pt x="2762" y="1866"/>
                    <a:pt x="2615" y="1573"/>
                    <a:pt x="2469" y="1329"/>
                  </a:cubicBezTo>
                  <a:cubicBezTo>
                    <a:pt x="2371" y="1085"/>
                    <a:pt x="2274" y="841"/>
                    <a:pt x="2274" y="597"/>
                  </a:cubicBezTo>
                  <a:cubicBezTo>
                    <a:pt x="2274" y="549"/>
                    <a:pt x="2274" y="451"/>
                    <a:pt x="2274" y="402"/>
                  </a:cubicBezTo>
                  <a:close/>
                  <a:moveTo>
                    <a:pt x="4453" y="390"/>
                  </a:moveTo>
                  <a:cubicBezTo>
                    <a:pt x="4696" y="390"/>
                    <a:pt x="4611" y="810"/>
                    <a:pt x="4567" y="988"/>
                  </a:cubicBezTo>
                  <a:cubicBezTo>
                    <a:pt x="4372" y="1378"/>
                    <a:pt x="4128" y="1768"/>
                    <a:pt x="3835" y="2110"/>
                  </a:cubicBezTo>
                  <a:cubicBezTo>
                    <a:pt x="3786" y="2159"/>
                    <a:pt x="3689" y="2256"/>
                    <a:pt x="3640" y="2354"/>
                  </a:cubicBezTo>
                  <a:cubicBezTo>
                    <a:pt x="3640" y="2061"/>
                    <a:pt x="3689" y="1768"/>
                    <a:pt x="3786" y="1476"/>
                  </a:cubicBezTo>
                  <a:cubicBezTo>
                    <a:pt x="3835" y="1232"/>
                    <a:pt x="3933" y="988"/>
                    <a:pt x="4079" y="744"/>
                  </a:cubicBezTo>
                  <a:cubicBezTo>
                    <a:pt x="4128" y="646"/>
                    <a:pt x="4225" y="402"/>
                    <a:pt x="4372" y="402"/>
                  </a:cubicBezTo>
                  <a:cubicBezTo>
                    <a:pt x="4402" y="394"/>
                    <a:pt x="4429" y="390"/>
                    <a:pt x="4453" y="390"/>
                  </a:cubicBezTo>
                  <a:close/>
                  <a:moveTo>
                    <a:pt x="810" y="2354"/>
                  </a:moveTo>
                  <a:cubicBezTo>
                    <a:pt x="1005" y="2354"/>
                    <a:pt x="1249" y="2403"/>
                    <a:pt x="1493" y="2500"/>
                  </a:cubicBezTo>
                  <a:cubicBezTo>
                    <a:pt x="1932" y="2598"/>
                    <a:pt x="2371" y="2744"/>
                    <a:pt x="2762" y="2890"/>
                  </a:cubicBezTo>
                  <a:cubicBezTo>
                    <a:pt x="2518" y="2939"/>
                    <a:pt x="2225" y="2988"/>
                    <a:pt x="1932" y="3037"/>
                  </a:cubicBezTo>
                  <a:cubicBezTo>
                    <a:pt x="1870" y="3037"/>
                    <a:pt x="1801" y="3038"/>
                    <a:pt x="1729" y="3038"/>
                  </a:cubicBezTo>
                  <a:cubicBezTo>
                    <a:pt x="1297" y="3038"/>
                    <a:pt x="747" y="3002"/>
                    <a:pt x="664" y="2500"/>
                  </a:cubicBezTo>
                  <a:cubicBezTo>
                    <a:pt x="615" y="2354"/>
                    <a:pt x="664" y="2354"/>
                    <a:pt x="810" y="2354"/>
                  </a:cubicBezTo>
                  <a:close/>
                  <a:moveTo>
                    <a:pt x="2448" y="0"/>
                  </a:moveTo>
                  <a:cubicBezTo>
                    <a:pt x="2408" y="0"/>
                    <a:pt x="2366" y="4"/>
                    <a:pt x="2323" y="12"/>
                  </a:cubicBezTo>
                  <a:cubicBezTo>
                    <a:pt x="1200" y="158"/>
                    <a:pt x="1737" y="1427"/>
                    <a:pt x="2323" y="2256"/>
                  </a:cubicBezTo>
                  <a:cubicBezTo>
                    <a:pt x="1981" y="2159"/>
                    <a:pt x="1640" y="2061"/>
                    <a:pt x="1298" y="2012"/>
                  </a:cubicBezTo>
                  <a:cubicBezTo>
                    <a:pt x="1197" y="1992"/>
                    <a:pt x="1081" y="1980"/>
                    <a:pt x="962" y="1980"/>
                  </a:cubicBezTo>
                  <a:cubicBezTo>
                    <a:pt x="506" y="1980"/>
                    <a:pt x="1" y="2154"/>
                    <a:pt x="78" y="2695"/>
                  </a:cubicBezTo>
                  <a:cubicBezTo>
                    <a:pt x="127" y="2939"/>
                    <a:pt x="273" y="3134"/>
                    <a:pt x="517" y="3232"/>
                  </a:cubicBezTo>
                  <a:lnTo>
                    <a:pt x="4225" y="3232"/>
                  </a:lnTo>
                  <a:cubicBezTo>
                    <a:pt x="4079" y="3183"/>
                    <a:pt x="3933" y="3134"/>
                    <a:pt x="3786" y="3037"/>
                  </a:cubicBezTo>
                  <a:cubicBezTo>
                    <a:pt x="3768" y="3018"/>
                    <a:pt x="3749" y="3007"/>
                    <a:pt x="3728" y="3002"/>
                  </a:cubicBezTo>
                  <a:lnTo>
                    <a:pt x="3728" y="3002"/>
                  </a:lnTo>
                  <a:cubicBezTo>
                    <a:pt x="4105" y="2908"/>
                    <a:pt x="4529" y="2808"/>
                    <a:pt x="4917" y="2808"/>
                  </a:cubicBezTo>
                  <a:cubicBezTo>
                    <a:pt x="5104" y="2808"/>
                    <a:pt x="5283" y="2832"/>
                    <a:pt x="5445" y="2890"/>
                  </a:cubicBezTo>
                  <a:cubicBezTo>
                    <a:pt x="5591" y="2988"/>
                    <a:pt x="5738" y="3037"/>
                    <a:pt x="5786" y="3183"/>
                  </a:cubicBezTo>
                  <a:cubicBezTo>
                    <a:pt x="5786" y="3183"/>
                    <a:pt x="5786" y="3232"/>
                    <a:pt x="5786" y="3232"/>
                  </a:cubicBezTo>
                  <a:lnTo>
                    <a:pt x="6421" y="3232"/>
                  </a:lnTo>
                  <a:cubicBezTo>
                    <a:pt x="6421" y="3086"/>
                    <a:pt x="6372" y="2939"/>
                    <a:pt x="6226" y="2793"/>
                  </a:cubicBezTo>
                  <a:cubicBezTo>
                    <a:pt x="5952" y="2481"/>
                    <a:pt x="5461" y="2449"/>
                    <a:pt x="5050" y="2449"/>
                  </a:cubicBezTo>
                  <a:cubicBezTo>
                    <a:pt x="4947" y="2449"/>
                    <a:pt x="4850" y="2451"/>
                    <a:pt x="4762" y="2451"/>
                  </a:cubicBezTo>
                  <a:cubicBezTo>
                    <a:pt x="4518" y="2500"/>
                    <a:pt x="4323" y="2500"/>
                    <a:pt x="4079" y="2549"/>
                  </a:cubicBezTo>
                  <a:cubicBezTo>
                    <a:pt x="4567" y="2012"/>
                    <a:pt x="5006" y="1427"/>
                    <a:pt x="5201" y="793"/>
                  </a:cubicBezTo>
                  <a:cubicBezTo>
                    <a:pt x="5299" y="354"/>
                    <a:pt x="5055" y="12"/>
                    <a:pt x="4567" y="12"/>
                  </a:cubicBezTo>
                  <a:cubicBezTo>
                    <a:pt x="4540" y="10"/>
                    <a:pt x="4513" y="9"/>
                    <a:pt x="4486" y="9"/>
                  </a:cubicBezTo>
                  <a:cubicBezTo>
                    <a:pt x="3946" y="9"/>
                    <a:pt x="3582" y="476"/>
                    <a:pt x="3396" y="988"/>
                  </a:cubicBezTo>
                  <a:cubicBezTo>
                    <a:pt x="3347" y="988"/>
                    <a:pt x="3347" y="1037"/>
                    <a:pt x="3347" y="1037"/>
                  </a:cubicBezTo>
                  <a:cubicBezTo>
                    <a:pt x="3347" y="988"/>
                    <a:pt x="3347" y="939"/>
                    <a:pt x="3298" y="890"/>
                  </a:cubicBezTo>
                  <a:cubicBezTo>
                    <a:pt x="3164" y="487"/>
                    <a:pt x="2906" y="0"/>
                    <a:pt x="24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6934;p42">
              <a:extLst>
                <a:ext uri="{FF2B5EF4-FFF2-40B4-BE49-F238E27FC236}">
                  <a16:creationId xmlns:a16="http://schemas.microsoft.com/office/drawing/2014/main" id="{8E4D7E63-0251-4F97-862C-BCDF36E5DA00}"/>
                </a:ext>
              </a:extLst>
            </p:cNvPr>
            <p:cNvSpPr/>
            <p:nvPr/>
          </p:nvSpPr>
          <p:spPr>
            <a:xfrm>
              <a:off x="5921500" y="289250"/>
              <a:ext cx="162250" cy="92350"/>
            </a:xfrm>
            <a:custGeom>
              <a:avLst/>
              <a:gdLst/>
              <a:ahLst/>
              <a:cxnLst/>
              <a:rect l="l" t="t" r="r" b="b"/>
              <a:pathLst>
                <a:path w="6490" h="3694" extrusionOk="0">
                  <a:moveTo>
                    <a:pt x="2977" y="425"/>
                  </a:moveTo>
                  <a:cubicBezTo>
                    <a:pt x="3025" y="572"/>
                    <a:pt x="3074" y="718"/>
                    <a:pt x="3074" y="864"/>
                  </a:cubicBezTo>
                  <a:cubicBezTo>
                    <a:pt x="3172" y="1303"/>
                    <a:pt x="3123" y="1791"/>
                    <a:pt x="3074" y="2230"/>
                  </a:cubicBezTo>
                  <a:cubicBezTo>
                    <a:pt x="3074" y="2377"/>
                    <a:pt x="3025" y="2523"/>
                    <a:pt x="3025" y="2669"/>
                  </a:cubicBezTo>
                  <a:cubicBezTo>
                    <a:pt x="2684" y="1986"/>
                    <a:pt x="2294" y="962"/>
                    <a:pt x="2879" y="474"/>
                  </a:cubicBezTo>
                  <a:cubicBezTo>
                    <a:pt x="2879" y="425"/>
                    <a:pt x="2928" y="425"/>
                    <a:pt x="2928" y="425"/>
                  </a:cubicBezTo>
                  <a:close/>
                  <a:moveTo>
                    <a:pt x="5123" y="1108"/>
                  </a:moveTo>
                  <a:cubicBezTo>
                    <a:pt x="5318" y="1108"/>
                    <a:pt x="5562" y="1206"/>
                    <a:pt x="5611" y="1401"/>
                  </a:cubicBezTo>
                  <a:cubicBezTo>
                    <a:pt x="5709" y="1547"/>
                    <a:pt x="5611" y="1694"/>
                    <a:pt x="5514" y="1791"/>
                  </a:cubicBezTo>
                  <a:cubicBezTo>
                    <a:pt x="5270" y="2182"/>
                    <a:pt x="4733" y="2474"/>
                    <a:pt x="4343" y="2718"/>
                  </a:cubicBezTo>
                  <a:cubicBezTo>
                    <a:pt x="4099" y="2865"/>
                    <a:pt x="3806" y="2962"/>
                    <a:pt x="3562" y="3109"/>
                  </a:cubicBezTo>
                  <a:cubicBezTo>
                    <a:pt x="3708" y="2767"/>
                    <a:pt x="3855" y="2474"/>
                    <a:pt x="4050" y="2230"/>
                  </a:cubicBezTo>
                  <a:cubicBezTo>
                    <a:pt x="4196" y="1938"/>
                    <a:pt x="4391" y="1694"/>
                    <a:pt x="4587" y="1499"/>
                  </a:cubicBezTo>
                  <a:cubicBezTo>
                    <a:pt x="4733" y="1352"/>
                    <a:pt x="4928" y="1108"/>
                    <a:pt x="5123" y="1108"/>
                  </a:cubicBezTo>
                  <a:close/>
                  <a:moveTo>
                    <a:pt x="1015" y="2721"/>
                  </a:moveTo>
                  <a:cubicBezTo>
                    <a:pt x="1286" y="2721"/>
                    <a:pt x="1713" y="2886"/>
                    <a:pt x="1903" y="2962"/>
                  </a:cubicBezTo>
                  <a:cubicBezTo>
                    <a:pt x="2196" y="3060"/>
                    <a:pt x="2489" y="3206"/>
                    <a:pt x="2733" y="3352"/>
                  </a:cubicBezTo>
                  <a:lnTo>
                    <a:pt x="2977" y="3352"/>
                  </a:lnTo>
                  <a:cubicBezTo>
                    <a:pt x="2592" y="3449"/>
                    <a:pt x="2144" y="3566"/>
                    <a:pt x="1717" y="3566"/>
                  </a:cubicBezTo>
                  <a:cubicBezTo>
                    <a:pt x="1493" y="3566"/>
                    <a:pt x="1275" y="3534"/>
                    <a:pt x="1074" y="3450"/>
                  </a:cubicBezTo>
                  <a:cubicBezTo>
                    <a:pt x="927" y="3401"/>
                    <a:pt x="830" y="3352"/>
                    <a:pt x="781" y="3206"/>
                  </a:cubicBezTo>
                  <a:cubicBezTo>
                    <a:pt x="732" y="3060"/>
                    <a:pt x="732" y="2816"/>
                    <a:pt x="830" y="2767"/>
                  </a:cubicBezTo>
                  <a:cubicBezTo>
                    <a:pt x="873" y="2735"/>
                    <a:pt x="938" y="2721"/>
                    <a:pt x="1015" y="2721"/>
                  </a:cubicBezTo>
                  <a:close/>
                  <a:moveTo>
                    <a:pt x="3083" y="0"/>
                  </a:moveTo>
                  <a:cubicBezTo>
                    <a:pt x="2976" y="0"/>
                    <a:pt x="2858" y="28"/>
                    <a:pt x="2733" y="84"/>
                  </a:cubicBezTo>
                  <a:cubicBezTo>
                    <a:pt x="2050" y="425"/>
                    <a:pt x="1952" y="1108"/>
                    <a:pt x="2050" y="1791"/>
                  </a:cubicBezTo>
                  <a:cubicBezTo>
                    <a:pt x="2098" y="2035"/>
                    <a:pt x="2196" y="2328"/>
                    <a:pt x="2342" y="2572"/>
                  </a:cubicBezTo>
                  <a:cubicBezTo>
                    <a:pt x="1976" y="2450"/>
                    <a:pt x="1590" y="2347"/>
                    <a:pt x="1221" y="2347"/>
                  </a:cubicBezTo>
                  <a:cubicBezTo>
                    <a:pt x="1001" y="2347"/>
                    <a:pt x="786" y="2383"/>
                    <a:pt x="586" y="2474"/>
                  </a:cubicBezTo>
                  <a:cubicBezTo>
                    <a:pt x="147" y="2669"/>
                    <a:pt x="0" y="3255"/>
                    <a:pt x="342" y="3596"/>
                  </a:cubicBezTo>
                  <a:cubicBezTo>
                    <a:pt x="391" y="3645"/>
                    <a:pt x="391" y="3645"/>
                    <a:pt x="440" y="3694"/>
                  </a:cubicBezTo>
                  <a:lnTo>
                    <a:pt x="4391" y="3694"/>
                  </a:lnTo>
                  <a:cubicBezTo>
                    <a:pt x="4196" y="3645"/>
                    <a:pt x="4001" y="3548"/>
                    <a:pt x="3806" y="3499"/>
                  </a:cubicBezTo>
                  <a:cubicBezTo>
                    <a:pt x="4050" y="3401"/>
                    <a:pt x="4343" y="3401"/>
                    <a:pt x="4635" y="3352"/>
                  </a:cubicBezTo>
                  <a:cubicBezTo>
                    <a:pt x="4704" y="3352"/>
                    <a:pt x="4784" y="3351"/>
                    <a:pt x="4870" y="3351"/>
                  </a:cubicBezTo>
                  <a:cubicBezTo>
                    <a:pt x="5215" y="3351"/>
                    <a:pt x="5660" y="3382"/>
                    <a:pt x="5855" y="3694"/>
                  </a:cubicBezTo>
                  <a:lnTo>
                    <a:pt x="6489" y="3694"/>
                  </a:lnTo>
                  <a:cubicBezTo>
                    <a:pt x="6343" y="3011"/>
                    <a:pt x="5465" y="2962"/>
                    <a:pt x="4879" y="2962"/>
                  </a:cubicBezTo>
                  <a:cubicBezTo>
                    <a:pt x="4782" y="2962"/>
                    <a:pt x="4684" y="3011"/>
                    <a:pt x="4587" y="3011"/>
                  </a:cubicBezTo>
                  <a:cubicBezTo>
                    <a:pt x="4635" y="2962"/>
                    <a:pt x="4635" y="2962"/>
                    <a:pt x="4684" y="2962"/>
                  </a:cubicBezTo>
                  <a:cubicBezTo>
                    <a:pt x="5172" y="2669"/>
                    <a:pt x="5806" y="2328"/>
                    <a:pt x="6099" y="1791"/>
                  </a:cubicBezTo>
                  <a:cubicBezTo>
                    <a:pt x="6440" y="1303"/>
                    <a:pt x="6050" y="816"/>
                    <a:pt x="5514" y="718"/>
                  </a:cubicBezTo>
                  <a:cubicBezTo>
                    <a:pt x="5459" y="710"/>
                    <a:pt x="5405" y="706"/>
                    <a:pt x="5351" y="706"/>
                  </a:cubicBezTo>
                  <a:cubicBezTo>
                    <a:pt x="4738" y="706"/>
                    <a:pt x="4210" y="1200"/>
                    <a:pt x="3806" y="1694"/>
                  </a:cubicBezTo>
                  <a:cubicBezTo>
                    <a:pt x="3806" y="1743"/>
                    <a:pt x="3757" y="1791"/>
                    <a:pt x="3708" y="1840"/>
                  </a:cubicBezTo>
                  <a:cubicBezTo>
                    <a:pt x="3757" y="1352"/>
                    <a:pt x="3757" y="913"/>
                    <a:pt x="3660" y="523"/>
                  </a:cubicBezTo>
                  <a:cubicBezTo>
                    <a:pt x="3555" y="174"/>
                    <a:pt x="3351" y="0"/>
                    <a:pt x="308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6935;p42">
              <a:extLst>
                <a:ext uri="{FF2B5EF4-FFF2-40B4-BE49-F238E27FC236}">
                  <a16:creationId xmlns:a16="http://schemas.microsoft.com/office/drawing/2014/main" id="{53EA1203-EEFB-427F-A5B2-E838D0F4AC54}"/>
                </a:ext>
              </a:extLst>
            </p:cNvPr>
            <p:cNvSpPr/>
            <p:nvPr/>
          </p:nvSpPr>
          <p:spPr>
            <a:xfrm>
              <a:off x="6330350" y="300800"/>
              <a:ext cx="159550" cy="80800"/>
            </a:xfrm>
            <a:custGeom>
              <a:avLst/>
              <a:gdLst/>
              <a:ahLst/>
              <a:cxnLst/>
              <a:rect l="l" t="t" r="r" b="b"/>
              <a:pathLst>
                <a:path w="6382" h="3232" extrusionOk="0">
                  <a:moveTo>
                    <a:pt x="2283" y="402"/>
                  </a:moveTo>
                  <a:cubicBezTo>
                    <a:pt x="2625" y="646"/>
                    <a:pt x="2723" y="1085"/>
                    <a:pt x="2820" y="1476"/>
                  </a:cubicBezTo>
                  <a:cubicBezTo>
                    <a:pt x="2869" y="1671"/>
                    <a:pt x="2869" y="1915"/>
                    <a:pt x="2918" y="2110"/>
                  </a:cubicBezTo>
                  <a:cubicBezTo>
                    <a:pt x="2723" y="1866"/>
                    <a:pt x="2576" y="1573"/>
                    <a:pt x="2430" y="1329"/>
                  </a:cubicBezTo>
                  <a:cubicBezTo>
                    <a:pt x="2332" y="1085"/>
                    <a:pt x="2235" y="841"/>
                    <a:pt x="2235" y="597"/>
                  </a:cubicBezTo>
                  <a:cubicBezTo>
                    <a:pt x="2235" y="549"/>
                    <a:pt x="2283" y="451"/>
                    <a:pt x="2283" y="402"/>
                  </a:cubicBezTo>
                  <a:close/>
                  <a:moveTo>
                    <a:pt x="4462" y="390"/>
                  </a:moveTo>
                  <a:cubicBezTo>
                    <a:pt x="4697" y="390"/>
                    <a:pt x="4572" y="810"/>
                    <a:pt x="4528" y="988"/>
                  </a:cubicBezTo>
                  <a:cubicBezTo>
                    <a:pt x="4381" y="1378"/>
                    <a:pt x="4089" y="1768"/>
                    <a:pt x="3845" y="2110"/>
                  </a:cubicBezTo>
                  <a:cubicBezTo>
                    <a:pt x="3747" y="2159"/>
                    <a:pt x="3698" y="2256"/>
                    <a:pt x="3601" y="2354"/>
                  </a:cubicBezTo>
                  <a:cubicBezTo>
                    <a:pt x="3649" y="2061"/>
                    <a:pt x="3698" y="1768"/>
                    <a:pt x="3747" y="1476"/>
                  </a:cubicBezTo>
                  <a:cubicBezTo>
                    <a:pt x="3845" y="1232"/>
                    <a:pt x="3893" y="988"/>
                    <a:pt x="4040" y="744"/>
                  </a:cubicBezTo>
                  <a:cubicBezTo>
                    <a:pt x="4089" y="646"/>
                    <a:pt x="4235" y="402"/>
                    <a:pt x="4381" y="402"/>
                  </a:cubicBezTo>
                  <a:cubicBezTo>
                    <a:pt x="4412" y="394"/>
                    <a:pt x="4438" y="390"/>
                    <a:pt x="4462" y="390"/>
                  </a:cubicBezTo>
                  <a:close/>
                  <a:moveTo>
                    <a:pt x="771" y="2354"/>
                  </a:moveTo>
                  <a:cubicBezTo>
                    <a:pt x="1015" y="2354"/>
                    <a:pt x="1259" y="2403"/>
                    <a:pt x="1503" y="2500"/>
                  </a:cubicBezTo>
                  <a:cubicBezTo>
                    <a:pt x="1893" y="2598"/>
                    <a:pt x="2332" y="2744"/>
                    <a:pt x="2771" y="2890"/>
                  </a:cubicBezTo>
                  <a:cubicBezTo>
                    <a:pt x="2479" y="2939"/>
                    <a:pt x="2186" y="2988"/>
                    <a:pt x="1942" y="3037"/>
                  </a:cubicBezTo>
                  <a:cubicBezTo>
                    <a:pt x="1879" y="3037"/>
                    <a:pt x="1809" y="3038"/>
                    <a:pt x="1736" y="3038"/>
                  </a:cubicBezTo>
                  <a:cubicBezTo>
                    <a:pt x="1294" y="3038"/>
                    <a:pt x="708" y="3002"/>
                    <a:pt x="625" y="2500"/>
                  </a:cubicBezTo>
                  <a:cubicBezTo>
                    <a:pt x="625" y="2354"/>
                    <a:pt x="625" y="2354"/>
                    <a:pt x="771" y="2354"/>
                  </a:cubicBezTo>
                  <a:close/>
                  <a:moveTo>
                    <a:pt x="2419" y="0"/>
                  </a:moveTo>
                  <a:cubicBezTo>
                    <a:pt x="2376" y="0"/>
                    <a:pt x="2331" y="4"/>
                    <a:pt x="2283" y="12"/>
                  </a:cubicBezTo>
                  <a:cubicBezTo>
                    <a:pt x="1161" y="158"/>
                    <a:pt x="1747" y="1427"/>
                    <a:pt x="2283" y="2256"/>
                  </a:cubicBezTo>
                  <a:cubicBezTo>
                    <a:pt x="1942" y="2159"/>
                    <a:pt x="1600" y="2061"/>
                    <a:pt x="1259" y="2012"/>
                  </a:cubicBezTo>
                  <a:cubicBezTo>
                    <a:pt x="1158" y="1992"/>
                    <a:pt x="1044" y="1980"/>
                    <a:pt x="928" y="1980"/>
                  </a:cubicBezTo>
                  <a:cubicBezTo>
                    <a:pt x="483" y="1980"/>
                    <a:pt x="1" y="2154"/>
                    <a:pt x="39" y="2695"/>
                  </a:cubicBezTo>
                  <a:cubicBezTo>
                    <a:pt x="88" y="2939"/>
                    <a:pt x="234" y="3134"/>
                    <a:pt x="478" y="3232"/>
                  </a:cubicBezTo>
                  <a:lnTo>
                    <a:pt x="4186" y="3232"/>
                  </a:lnTo>
                  <a:cubicBezTo>
                    <a:pt x="4089" y="3183"/>
                    <a:pt x="3942" y="3134"/>
                    <a:pt x="3796" y="3037"/>
                  </a:cubicBezTo>
                  <a:cubicBezTo>
                    <a:pt x="3773" y="3014"/>
                    <a:pt x="3738" y="3001"/>
                    <a:pt x="3698" y="3000"/>
                  </a:cubicBezTo>
                  <a:lnTo>
                    <a:pt x="3698" y="3000"/>
                  </a:lnTo>
                  <a:cubicBezTo>
                    <a:pt x="4073" y="2907"/>
                    <a:pt x="4495" y="2808"/>
                    <a:pt x="4894" y="2808"/>
                  </a:cubicBezTo>
                  <a:cubicBezTo>
                    <a:pt x="5089" y="2808"/>
                    <a:pt x="5278" y="2832"/>
                    <a:pt x="5455" y="2890"/>
                  </a:cubicBezTo>
                  <a:cubicBezTo>
                    <a:pt x="5601" y="2988"/>
                    <a:pt x="5699" y="3037"/>
                    <a:pt x="5747" y="3183"/>
                  </a:cubicBezTo>
                  <a:cubicBezTo>
                    <a:pt x="5747" y="3183"/>
                    <a:pt x="5747" y="3232"/>
                    <a:pt x="5747" y="3232"/>
                  </a:cubicBezTo>
                  <a:lnTo>
                    <a:pt x="6382" y="3232"/>
                  </a:lnTo>
                  <a:cubicBezTo>
                    <a:pt x="6382" y="3086"/>
                    <a:pt x="6333" y="2939"/>
                    <a:pt x="6186" y="2793"/>
                  </a:cubicBezTo>
                  <a:cubicBezTo>
                    <a:pt x="5913" y="2481"/>
                    <a:pt x="5453" y="2449"/>
                    <a:pt x="5030" y="2449"/>
                  </a:cubicBezTo>
                  <a:cubicBezTo>
                    <a:pt x="4924" y="2449"/>
                    <a:pt x="4820" y="2451"/>
                    <a:pt x="4723" y="2451"/>
                  </a:cubicBezTo>
                  <a:cubicBezTo>
                    <a:pt x="4528" y="2500"/>
                    <a:pt x="4284" y="2500"/>
                    <a:pt x="4089" y="2549"/>
                  </a:cubicBezTo>
                  <a:cubicBezTo>
                    <a:pt x="4528" y="2012"/>
                    <a:pt x="5016" y="1427"/>
                    <a:pt x="5162" y="793"/>
                  </a:cubicBezTo>
                  <a:cubicBezTo>
                    <a:pt x="5308" y="354"/>
                    <a:pt x="5016" y="12"/>
                    <a:pt x="4576" y="12"/>
                  </a:cubicBezTo>
                  <a:cubicBezTo>
                    <a:pt x="4547" y="10"/>
                    <a:pt x="4518" y="9"/>
                    <a:pt x="4490" y="9"/>
                  </a:cubicBezTo>
                  <a:cubicBezTo>
                    <a:pt x="3906" y="9"/>
                    <a:pt x="3543" y="476"/>
                    <a:pt x="3357" y="988"/>
                  </a:cubicBezTo>
                  <a:cubicBezTo>
                    <a:pt x="3357" y="988"/>
                    <a:pt x="3357" y="1037"/>
                    <a:pt x="3308"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6936;p42">
              <a:extLst>
                <a:ext uri="{FF2B5EF4-FFF2-40B4-BE49-F238E27FC236}">
                  <a16:creationId xmlns:a16="http://schemas.microsoft.com/office/drawing/2014/main" id="{E877A9F9-6B2F-4272-9DD8-FC54BCF5E3A5}"/>
                </a:ext>
              </a:extLst>
            </p:cNvPr>
            <p:cNvSpPr/>
            <p:nvPr/>
          </p:nvSpPr>
          <p:spPr>
            <a:xfrm>
              <a:off x="6732600" y="289250"/>
              <a:ext cx="162250" cy="92350"/>
            </a:xfrm>
            <a:custGeom>
              <a:avLst/>
              <a:gdLst/>
              <a:ahLst/>
              <a:cxnLst/>
              <a:rect l="l" t="t" r="r" b="b"/>
              <a:pathLst>
                <a:path w="6490" h="3694" extrusionOk="0">
                  <a:moveTo>
                    <a:pt x="2976" y="425"/>
                  </a:moveTo>
                  <a:cubicBezTo>
                    <a:pt x="3025" y="572"/>
                    <a:pt x="3074" y="718"/>
                    <a:pt x="3123" y="864"/>
                  </a:cubicBezTo>
                  <a:cubicBezTo>
                    <a:pt x="3172" y="1303"/>
                    <a:pt x="3123" y="1791"/>
                    <a:pt x="3123" y="2230"/>
                  </a:cubicBezTo>
                  <a:cubicBezTo>
                    <a:pt x="3074" y="2377"/>
                    <a:pt x="3074" y="2523"/>
                    <a:pt x="3025" y="2669"/>
                  </a:cubicBezTo>
                  <a:cubicBezTo>
                    <a:pt x="2684" y="1986"/>
                    <a:pt x="2342" y="962"/>
                    <a:pt x="2879" y="474"/>
                  </a:cubicBezTo>
                  <a:cubicBezTo>
                    <a:pt x="2928" y="425"/>
                    <a:pt x="2928" y="425"/>
                    <a:pt x="2976" y="425"/>
                  </a:cubicBezTo>
                  <a:close/>
                  <a:moveTo>
                    <a:pt x="5172" y="1108"/>
                  </a:moveTo>
                  <a:cubicBezTo>
                    <a:pt x="5318" y="1108"/>
                    <a:pt x="5562" y="1206"/>
                    <a:pt x="5611" y="1401"/>
                  </a:cubicBezTo>
                  <a:cubicBezTo>
                    <a:pt x="5709" y="1547"/>
                    <a:pt x="5660" y="1694"/>
                    <a:pt x="5562" y="1791"/>
                  </a:cubicBezTo>
                  <a:cubicBezTo>
                    <a:pt x="5269" y="2182"/>
                    <a:pt x="4782" y="2474"/>
                    <a:pt x="4342" y="2718"/>
                  </a:cubicBezTo>
                  <a:cubicBezTo>
                    <a:pt x="4099" y="2865"/>
                    <a:pt x="3855" y="2962"/>
                    <a:pt x="3611" y="3109"/>
                  </a:cubicBezTo>
                  <a:cubicBezTo>
                    <a:pt x="3708" y="2767"/>
                    <a:pt x="3903" y="2474"/>
                    <a:pt x="4050" y="2230"/>
                  </a:cubicBezTo>
                  <a:cubicBezTo>
                    <a:pt x="4196" y="1938"/>
                    <a:pt x="4391" y="1694"/>
                    <a:pt x="4586" y="1499"/>
                  </a:cubicBezTo>
                  <a:cubicBezTo>
                    <a:pt x="4733" y="1352"/>
                    <a:pt x="4928" y="1108"/>
                    <a:pt x="5172" y="1108"/>
                  </a:cubicBezTo>
                  <a:close/>
                  <a:moveTo>
                    <a:pt x="1057" y="2721"/>
                  </a:moveTo>
                  <a:cubicBezTo>
                    <a:pt x="1316" y="2721"/>
                    <a:pt x="1713" y="2886"/>
                    <a:pt x="1903" y="2962"/>
                  </a:cubicBezTo>
                  <a:cubicBezTo>
                    <a:pt x="2196" y="3060"/>
                    <a:pt x="2489" y="3206"/>
                    <a:pt x="2781" y="3352"/>
                  </a:cubicBezTo>
                  <a:lnTo>
                    <a:pt x="2976" y="3352"/>
                  </a:lnTo>
                  <a:cubicBezTo>
                    <a:pt x="2624" y="3449"/>
                    <a:pt x="2166" y="3566"/>
                    <a:pt x="1742" y="3566"/>
                  </a:cubicBezTo>
                  <a:cubicBezTo>
                    <a:pt x="1520" y="3566"/>
                    <a:pt x="1307" y="3534"/>
                    <a:pt x="1122" y="3450"/>
                  </a:cubicBezTo>
                  <a:cubicBezTo>
                    <a:pt x="976" y="3401"/>
                    <a:pt x="830" y="3352"/>
                    <a:pt x="781" y="3206"/>
                  </a:cubicBezTo>
                  <a:cubicBezTo>
                    <a:pt x="732" y="3060"/>
                    <a:pt x="732" y="2816"/>
                    <a:pt x="879" y="2767"/>
                  </a:cubicBezTo>
                  <a:cubicBezTo>
                    <a:pt x="922" y="2735"/>
                    <a:pt x="984" y="2721"/>
                    <a:pt x="1057" y="2721"/>
                  </a:cubicBezTo>
                  <a:close/>
                  <a:moveTo>
                    <a:pt x="3091" y="0"/>
                  </a:moveTo>
                  <a:cubicBezTo>
                    <a:pt x="2979" y="0"/>
                    <a:pt x="2858" y="28"/>
                    <a:pt x="2732" y="84"/>
                  </a:cubicBezTo>
                  <a:cubicBezTo>
                    <a:pt x="2098" y="425"/>
                    <a:pt x="1952" y="1108"/>
                    <a:pt x="2098" y="1791"/>
                  </a:cubicBezTo>
                  <a:cubicBezTo>
                    <a:pt x="2147" y="2035"/>
                    <a:pt x="2245" y="2328"/>
                    <a:pt x="2342" y="2572"/>
                  </a:cubicBezTo>
                  <a:cubicBezTo>
                    <a:pt x="1975" y="2450"/>
                    <a:pt x="1590" y="2347"/>
                    <a:pt x="1232" y="2347"/>
                  </a:cubicBezTo>
                  <a:cubicBezTo>
                    <a:pt x="1020" y="2347"/>
                    <a:pt x="817" y="2383"/>
                    <a:pt x="635" y="2474"/>
                  </a:cubicBezTo>
                  <a:cubicBezTo>
                    <a:pt x="196" y="2669"/>
                    <a:pt x="0" y="3255"/>
                    <a:pt x="342" y="3596"/>
                  </a:cubicBezTo>
                  <a:cubicBezTo>
                    <a:pt x="391" y="3645"/>
                    <a:pt x="439" y="3645"/>
                    <a:pt x="488" y="3694"/>
                  </a:cubicBezTo>
                  <a:lnTo>
                    <a:pt x="4391" y="3694"/>
                  </a:lnTo>
                  <a:cubicBezTo>
                    <a:pt x="4196" y="3645"/>
                    <a:pt x="4001" y="3548"/>
                    <a:pt x="3806" y="3499"/>
                  </a:cubicBezTo>
                  <a:cubicBezTo>
                    <a:pt x="4099" y="3401"/>
                    <a:pt x="4342" y="3401"/>
                    <a:pt x="4635" y="3352"/>
                  </a:cubicBezTo>
                  <a:cubicBezTo>
                    <a:pt x="4713" y="3352"/>
                    <a:pt x="4801" y="3351"/>
                    <a:pt x="4893" y="3351"/>
                  </a:cubicBezTo>
                  <a:cubicBezTo>
                    <a:pt x="5262" y="3351"/>
                    <a:pt x="5699" y="3382"/>
                    <a:pt x="5855" y="3694"/>
                  </a:cubicBezTo>
                  <a:lnTo>
                    <a:pt x="6489" y="3694"/>
                  </a:lnTo>
                  <a:cubicBezTo>
                    <a:pt x="6392" y="3011"/>
                    <a:pt x="5465" y="2962"/>
                    <a:pt x="4928" y="2962"/>
                  </a:cubicBezTo>
                  <a:cubicBezTo>
                    <a:pt x="4830" y="2962"/>
                    <a:pt x="4733" y="3011"/>
                    <a:pt x="4635" y="3011"/>
                  </a:cubicBezTo>
                  <a:cubicBezTo>
                    <a:pt x="4635" y="2962"/>
                    <a:pt x="4684" y="2962"/>
                    <a:pt x="4684" y="2962"/>
                  </a:cubicBezTo>
                  <a:cubicBezTo>
                    <a:pt x="5221" y="2669"/>
                    <a:pt x="5806" y="2328"/>
                    <a:pt x="6148" y="1791"/>
                  </a:cubicBezTo>
                  <a:cubicBezTo>
                    <a:pt x="6440" y="1303"/>
                    <a:pt x="6099" y="816"/>
                    <a:pt x="5562" y="718"/>
                  </a:cubicBezTo>
                  <a:cubicBezTo>
                    <a:pt x="5504" y="710"/>
                    <a:pt x="5446" y="706"/>
                    <a:pt x="5389" y="706"/>
                  </a:cubicBezTo>
                  <a:cubicBezTo>
                    <a:pt x="4738" y="706"/>
                    <a:pt x="4214" y="1200"/>
                    <a:pt x="3855" y="1694"/>
                  </a:cubicBezTo>
                  <a:cubicBezTo>
                    <a:pt x="3806" y="1743"/>
                    <a:pt x="3757" y="1791"/>
                    <a:pt x="3757" y="1840"/>
                  </a:cubicBezTo>
                  <a:cubicBezTo>
                    <a:pt x="3757" y="1352"/>
                    <a:pt x="3757" y="913"/>
                    <a:pt x="3659" y="523"/>
                  </a:cubicBezTo>
                  <a:cubicBezTo>
                    <a:pt x="3590" y="174"/>
                    <a:pt x="3371" y="0"/>
                    <a:pt x="309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6937;p42">
              <a:extLst>
                <a:ext uri="{FF2B5EF4-FFF2-40B4-BE49-F238E27FC236}">
                  <a16:creationId xmlns:a16="http://schemas.microsoft.com/office/drawing/2014/main" id="{2B357B2B-5E8A-43E1-AFEA-71BEE4927025}"/>
                </a:ext>
              </a:extLst>
            </p:cNvPr>
            <p:cNvSpPr/>
            <p:nvPr/>
          </p:nvSpPr>
          <p:spPr>
            <a:xfrm>
              <a:off x="7141450" y="300800"/>
              <a:ext cx="159550" cy="80800"/>
            </a:xfrm>
            <a:custGeom>
              <a:avLst/>
              <a:gdLst/>
              <a:ahLst/>
              <a:cxnLst/>
              <a:rect l="l" t="t" r="r" b="b"/>
              <a:pathLst>
                <a:path w="6382" h="3232" extrusionOk="0">
                  <a:moveTo>
                    <a:pt x="2283" y="402"/>
                  </a:moveTo>
                  <a:cubicBezTo>
                    <a:pt x="2625" y="646"/>
                    <a:pt x="2722" y="1085"/>
                    <a:pt x="2820" y="1476"/>
                  </a:cubicBezTo>
                  <a:cubicBezTo>
                    <a:pt x="2869" y="1671"/>
                    <a:pt x="2918" y="1915"/>
                    <a:pt x="2918" y="2110"/>
                  </a:cubicBezTo>
                  <a:cubicBezTo>
                    <a:pt x="2771" y="1866"/>
                    <a:pt x="2576" y="1573"/>
                    <a:pt x="2478" y="1329"/>
                  </a:cubicBezTo>
                  <a:cubicBezTo>
                    <a:pt x="2381" y="1085"/>
                    <a:pt x="2283" y="841"/>
                    <a:pt x="2283" y="597"/>
                  </a:cubicBezTo>
                  <a:cubicBezTo>
                    <a:pt x="2283" y="549"/>
                    <a:pt x="2283" y="451"/>
                    <a:pt x="2283" y="402"/>
                  </a:cubicBezTo>
                  <a:close/>
                  <a:moveTo>
                    <a:pt x="4462" y="390"/>
                  </a:moveTo>
                  <a:cubicBezTo>
                    <a:pt x="4705" y="390"/>
                    <a:pt x="4616" y="810"/>
                    <a:pt x="4528" y="988"/>
                  </a:cubicBezTo>
                  <a:cubicBezTo>
                    <a:pt x="4381" y="1378"/>
                    <a:pt x="4137" y="1768"/>
                    <a:pt x="3845" y="2110"/>
                  </a:cubicBezTo>
                  <a:cubicBezTo>
                    <a:pt x="3796" y="2159"/>
                    <a:pt x="3698" y="2256"/>
                    <a:pt x="3601" y="2354"/>
                  </a:cubicBezTo>
                  <a:cubicBezTo>
                    <a:pt x="3649" y="2061"/>
                    <a:pt x="3698" y="1768"/>
                    <a:pt x="3796" y="1476"/>
                  </a:cubicBezTo>
                  <a:cubicBezTo>
                    <a:pt x="3845" y="1232"/>
                    <a:pt x="3942" y="988"/>
                    <a:pt x="4040" y="744"/>
                  </a:cubicBezTo>
                  <a:cubicBezTo>
                    <a:pt x="4137" y="646"/>
                    <a:pt x="4235" y="402"/>
                    <a:pt x="4381" y="402"/>
                  </a:cubicBezTo>
                  <a:cubicBezTo>
                    <a:pt x="4412" y="394"/>
                    <a:pt x="4439" y="390"/>
                    <a:pt x="4462" y="390"/>
                  </a:cubicBezTo>
                  <a:close/>
                  <a:moveTo>
                    <a:pt x="771" y="2354"/>
                  </a:moveTo>
                  <a:cubicBezTo>
                    <a:pt x="1015" y="2354"/>
                    <a:pt x="1259" y="2403"/>
                    <a:pt x="1503" y="2500"/>
                  </a:cubicBezTo>
                  <a:cubicBezTo>
                    <a:pt x="1942" y="2598"/>
                    <a:pt x="2332" y="2744"/>
                    <a:pt x="2771" y="2890"/>
                  </a:cubicBezTo>
                  <a:cubicBezTo>
                    <a:pt x="2478" y="2939"/>
                    <a:pt x="2235" y="2988"/>
                    <a:pt x="1942" y="3037"/>
                  </a:cubicBezTo>
                  <a:cubicBezTo>
                    <a:pt x="1879" y="3037"/>
                    <a:pt x="1810" y="3038"/>
                    <a:pt x="1738" y="3038"/>
                  </a:cubicBezTo>
                  <a:cubicBezTo>
                    <a:pt x="1306" y="3038"/>
                    <a:pt x="750" y="3002"/>
                    <a:pt x="625" y="2500"/>
                  </a:cubicBezTo>
                  <a:cubicBezTo>
                    <a:pt x="625" y="2354"/>
                    <a:pt x="673" y="2354"/>
                    <a:pt x="771" y="2354"/>
                  </a:cubicBezTo>
                  <a:close/>
                  <a:moveTo>
                    <a:pt x="2419" y="0"/>
                  </a:moveTo>
                  <a:cubicBezTo>
                    <a:pt x="2376" y="0"/>
                    <a:pt x="2331" y="4"/>
                    <a:pt x="2283" y="12"/>
                  </a:cubicBezTo>
                  <a:cubicBezTo>
                    <a:pt x="1210" y="158"/>
                    <a:pt x="1747" y="1427"/>
                    <a:pt x="2283" y="2256"/>
                  </a:cubicBezTo>
                  <a:cubicBezTo>
                    <a:pt x="1991" y="2159"/>
                    <a:pt x="1649" y="2061"/>
                    <a:pt x="1308" y="2012"/>
                  </a:cubicBezTo>
                  <a:cubicBezTo>
                    <a:pt x="1206" y="1992"/>
                    <a:pt x="1091" y="1980"/>
                    <a:pt x="971" y="1980"/>
                  </a:cubicBezTo>
                  <a:cubicBezTo>
                    <a:pt x="514" y="1980"/>
                    <a:pt x="0" y="2154"/>
                    <a:pt x="39" y="2695"/>
                  </a:cubicBezTo>
                  <a:cubicBezTo>
                    <a:pt x="88" y="2939"/>
                    <a:pt x="283" y="3134"/>
                    <a:pt x="478" y="3232"/>
                  </a:cubicBezTo>
                  <a:lnTo>
                    <a:pt x="4235" y="3232"/>
                  </a:lnTo>
                  <a:cubicBezTo>
                    <a:pt x="4088" y="3183"/>
                    <a:pt x="3942" y="3134"/>
                    <a:pt x="3796" y="3037"/>
                  </a:cubicBezTo>
                  <a:cubicBezTo>
                    <a:pt x="3778" y="3019"/>
                    <a:pt x="3753" y="3008"/>
                    <a:pt x="3727" y="3003"/>
                  </a:cubicBezTo>
                  <a:lnTo>
                    <a:pt x="3727" y="3003"/>
                  </a:lnTo>
                  <a:cubicBezTo>
                    <a:pt x="4083" y="2909"/>
                    <a:pt x="4519" y="2808"/>
                    <a:pt x="4917" y="2808"/>
                  </a:cubicBezTo>
                  <a:cubicBezTo>
                    <a:pt x="5109" y="2808"/>
                    <a:pt x="5293" y="2832"/>
                    <a:pt x="5455" y="2890"/>
                  </a:cubicBezTo>
                  <a:cubicBezTo>
                    <a:pt x="5601" y="2988"/>
                    <a:pt x="5747" y="3037"/>
                    <a:pt x="5796" y="3183"/>
                  </a:cubicBezTo>
                  <a:cubicBezTo>
                    <a:pt x="5796" y="3183"/>
                    <a:pt x="5796" y="3232"/>
                    <a:pt x="5796" y="3232"/>
                  </a:cubicBezTo>
                  <a:lnTo>
                    <a:pt x="6381" y="3232"/>
                  </a:lnTo>
                  <a:cubicBezTo>
                    <a:pt x="6381" y="3086"/>
                    <a:pt x="6333" y="2939"/>
                    <a:pt x="6235" y="2793"/>
                  </a:cubicBezTo>
                  <a:cubicBezTo>
                    <a:pt x="5923" y="2481"/>
                    <a:pt x="5455" y="2449"/>
                    <a:pt x="5030" y="2449"/>
                  </a:cubicBezTo>
                  <a:cubicBezTo>
                    <a:pt x="4924" y="2449"/>
                    <a:pt x="4820" y="2451"/>
                    <a:pt x="4723" y="2451"/>
                  </a:cubicBezTo>
                  <a:cubicBezTo>
                    <a:pt x="4528" y="2500"/>
                    <a:pt x="4332" y="2500"/>
                    <a:pt x="4088" y="2549"/>
                  </a:cubicBezTo>
                  <a:cubicBezTo>
                    <a:pt x="4576" y="2012"/>
                    <a:pt x="5015" y="1427"/>
                    <a:pt x="5162" y="793"/>
                  </a:cubicBezTo>
                  <a:cubicBezTo>
                    <a:pt x="5308" y="354"/>
                    <a:pt x="5064" y="12"/>
                    <a:pt x="4576" y="12"/>
                  </a:cubicBezTo>
                  <a:cubicBezTo>
                    <a:pt x="4549" y="10"/>
                    <a:pt x="4522" y="9"/>
                    <a:pt x="4496" y="9"/>
                  </a:cubicBezTo>
                  <a:cubicBezTo>
                    <a:pt x="3955" y="9"/>
                    <a:pt x="3589" y="476"/>
                    <a:pt x="3357" y="988"/>
                  </a:cubicBezTo>
                  <a:cubicBezTo>
                    <a:pt x="3357" y="988"/>
                    <a:pt x="3357" y="1037"/>
                    <a:pt x="3357"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6938;p42">
              <a:extLst>
                <a:ext uri="{FF2B5EF4-FFF2-40B4-BE49-F238E27FC236}">
                  <a16:creationId xmlns:a16="http://schemas.microsoft.com/office/drawing/2014/main" id="{64804AA2-2FFC-4652-A87B-9604F5032323}"/>
                </a:ext>
              </a:extLst>
            </p:cNvPr>
            <p:cNvSpPr/>
            <p:nvPr/>
          </p:nvSpPr>
          <p:spPr>
            <a:xfrm>
              <a:off x="7544925" y="289250"/>
              <a:ext cx="162225" cy="92350"/>
            </a:xfrm>
            <a:custGeom>
              <a:avLst/>
              <a:gdLst/>
              <a:ahLst/>
              <a:cxnLst/>
              <a:rect l="l" t="t" r="r" b="b"/>
              <a:pathLst>
                <a:path w="6489" h="3694" extrusionOk="0">
                  <a:moveTo>
                    <a:pt x="2927" y="425"/>
                  </a:moveTo>
                  <a:cubicBezTo>
                    <a:pt x="2976" y="572"/>
                    <a:pt x="3074" y="718"/>
                    <a:pt x="3074" y="864"/>
                  </a:cubicBezTo>
                  <a:cubicBezTo>
                    <a:pt x="3122" y="1303"/>
                    <a:pt x="3122" y="1791"/>
                    <a:pt x="3074" y="2230"/>
                  </a:cubicBezTo>
                  <a:cubicBezTo>
                    <a:pt x="3074" y="2377"/>
                    <a:pt x="3025" y="2523"/>
                    <a:pt x="3025" y="2669"/>
                  </a:cubicBezTo>
                  <a:cubicBezTo>
                    <a:pt x="2635" y="1986"/>
                    <a:pt x="2293" y="962"/>
                    <a:pt x="2879" y="474"/>
                  </a:cubicBezTo>
                  <a:cubicBezTo>
                    <a:pt x="2879" y="425"/>
                    <a:pt x="2927" y="425"/>
                    <a:pt x="2927" y="425"/>
                  </a:cubicBezTo>
                  <a:close/>
                  <a:moveTo>
                    <a:pt x="5123" y="1108"/>
                  </a:moveTo>
                  <a:cubicBezTo>
                    <a:pt x="5318" y="1108"/>
                    <a:pt x="5513" y="1206"/>
                    <a:pt x="5611" y="1401"/>
                  </a:cubicBezTo>
                  <a:cubicBezTo>
                    <a:pt x="5659" y="1547"/>
                    <a:pt x="5611" y="1694"/>
                    <a:pt x="5513" y="1791"/>
                  </a:cubicBezTo>
                  <a:cubicBezTo>
                    <a:pt x="5220" y="2182"/>
                    <a:pt x="4732" y="2474"/>
                    <a:pt x="4342" y="2718"/>
                  </a:cubicBezTo>
                  <a:cubicBezTo>
                    <a:pt x="4098" y="2865"/>
                    <a:pt x="3805" y="2962"/>
                    <a:pt x="3562" y="3109"/>
                  </a:cubicBezTo>
                  <a:cubicBezTo>
                    <a:pt x="3708" y="2767"/>
                    <a:pt x="3854" y="2474"/>
                    <a:pt x="4049" y="2230"/>
                  </a:cubicBezTo>
                  <a:cubicBezTo>
                    <a:pt x="4196" y="1938"/>
                    <a:pt x="4342" y="1694"/>
                    <a:pt x="4586" y="1499"/>
                  </a:cubicBezTo>
                  <a:cubicBezTo>
                    <a:pt x="4684" y="1352"/>
                    <a:pt x="4928" y="1108"/>
                    <a:pt x="5123" y="1108"/>
                  </a:cubicBezTo>
                  <a:close/>
                  <a:moveTo>
                    <a:pt x="1014" y="2721"/>
                  </a:moveTo>
                  <a:cubicBezTo>
                    <a:pt x="1284" y="2721"/>
                    <a:pt x="1702" y="2886"/>
                    <a:pt x="1854" y="2962"/>
                  </a:cubicBezTo>
                  <a:cubicBezTo>
                    <a:pt x="2147" y="3060"/>
                    <a:pt x="2439" y="3206"/>
                    <a:pt x="2732" y="3352"/>
                  </a:cubicBezTo>
                  <a:lnTo>
                    <a:pt x="2976" y="3352"/>
                  </a:lnTo>
                  <a:cubicBezTo>
                    <a:pt x="2592" y="3449"/>
                    <a:pt x="2144" y="3566"/>
                    <a:pt x="1716" y="3566"/>
                  </a:cubicBezTo>
                  <a:cubicBezTo>
                    <a:pt x="1492" y="3566"/>
                    <a:pt x="1274" y="3534"/>
                    <a:pt x="1073" y="3450"/>
                  </a:cubicBezTo>
                  <a:cubicBezTo>
                    <a:pt x="927" y="3401"/>
                    <a:pt x="829" y="3352"/>
                    <a:pt x="781" y="3206"/>
                  </a:cubicBezTo>
                  <a:cubicBezTo>
                    <a:pt x="732" y="3060"/>
                    <a:pt x="732" y="2816"/>
                    <a:pt x="829" y="2767"/>
                  </a:cubicBezTo>
                  <a:cubicBezTo>
                    <a:pt x="873" y="2735"/>
                    <a:pt x="937" y="2721"/>
                    <a:pt x="1014" y="2721"/>
                  </a:cubicBezTo>
                  <a:close/>
                  <a:moveTo>
                    <a:pt x="3042" y="0"/>
                  </a:moveTo>
                  <a:cubicBezTo>
                    <a:pt x="2930" y="0"/>
                    <a:pt x="2809" y="28"/>
                    <a:pt x="2683" y="84"/>
                  </a:cubicBezTo>
                  <a:cubicBezTo>
                    <a:pt x="2049" y="425"/>
                    <a:pt x="1903" y="1108"/>
                    <a:pt x="2049" y="1791"/>
                  </a:cubicBezTo>
                  <a:cubicBezTo>
                    <a:pt x="2098" y="2035"/>
                    <a:pt x="2195" y="2328"/>
                    <a:pt x="2293" y="2572"/>
                  </a:cubicBezTo>
                  <a:cubicBezTo>
                    <a:pt x="1957" y="2450"/>
                    <a:pt x="1563" y="2347"/>
                    <a:pt x="1196" y="2347"/>
                  </a:cubicBezTo>
                  <a:cubicBezTo>
                    <a:pt x="977" y="2347"/>
                    <a:pt x="768" y="2383"/>
                    <a:pt x="585" y="2474"/>
                  </a:cubicBezTo>
                  <a:cubicBezTo>
                    <a:pt x="146" y="2669"/>
                    <a:pt x="0" y="3255"/>
                    <a:pt x="342" y="3596"/>
                  </a:cubicBezTo>
                  <a:cubicBezTo>
                    <a:pt x="342" y="3645"/>
                    <a:pt x="390" y="3645"/>
                    <a:pt x="439" y="3694"/>
                  </a:cubicBezTo>
                  <a:lnTo>
                    <a:pt x="4342" y="3694"/>
                  </a:lnTo>
                  <a:cubicBezTo>
                    <a:pt x="4147" y="3645"/>
                    <a:pt x="3952" y="3548"/>
                    <a:pt x="3757" y="3499"/>
                  </a:cubicBezTo>
                  <a:cubicBezTo>
                    <a:pt x="4049" y="3401"/>
                    <a:pt x="4342" y="3401"/>
                    <a:pt x="4586" y="3352"/>
                  </a:cubicBezTo>
                  <a:cubicBezTo>
                    <a:pt x="4664" y="3352"/>
                    <a:pt x="4752" y="3351"/>
                    <a:pt x="4844" y="3351"/>
                  </a:cubicBezTo>
                  <a:cubicBezTo>
                    <a:pt x="5214" y="3351"/>
                    <a:pt x="5659" y="3382"/>
                    <a:pt x="5855" y="3694"/>
                  </a:cubicBezTo>
                  <a:lnTo>
                    <a:pt x="6489" y="3694"/>
                  </a:lnTo>
                  <a:cubicBezTo>
                    <a:pt x="6342" y="3011"/>
                    <a:pt x="5464" y="2962"/>
                    <a:pt x="4879" y="2962"/>
                  </a:cubicBezTo>
                  <a:cubicBezTo>
                    <a:pt x="4781" y="2962"/>
                    <a:pt x="4684" y="3011"/>
                    <a:pt x="4586" y="3011"/>
                  </a:cubicBezTo>
                  <a:cubicBezTo>
                    <a:pt x="4635" y="2962"/>
                    <a:pt x="4635" y="2962"/>
                    <a:pt x="4635" y="2962"/>
                  </a:cubicBezTo>
                  <a:cubicBezTo>
                    <a:pt x="5172" y="2669"/>
                    <a:pt x="5806" y="2328"/>
                    <a:pt x="6099" y="1791"/>
                  </a:cubicBezTo>
                  <a:cubicBezTo>
                    <a:pt x="6391" y="1303"/>
                    <a:pt x="6050" y="816"/>
                    <a:pt x="5513" y="718"/>
                  </a:cubicBezTo>
                  <a:cubicBezTo>
                    <a:pt x="5458" y="710"/>
                    <a:pt x="5404" y="706"/>
                    <a:pt x="5350" y="706"/>
                  </a:cubicBezTo>
                  <a:cubicBezTo>
                    <a:pt x="4730" y="706"/>
                    <a:pt x="4165" y="1200"/>
                    <a:pt x="3805" y="1694"/>
                  </a:cubicBezTo>
                  <a:cubicBezTo>
                    <a:pt x="3757" y="1743"/>
                    <a:pt x="3757" y="1791"/>
                    <a:pt x="3708" y="1840"/>
                  </a:cubicBezTo>
                  <a:cubicBezTo>
                    <a:pt x="3757" y="1352"/>
                    <a:pt x="3708" y="913"/>
                    <a:pt x="3610" y="523"/>
                  </a:cubicBezTo>
                  <a:cubicBezTo>
                    <a:pt x="3541" y="174"/>
                    <a:pt x="3322" y="0"/>
                    <a:pt x="3042"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1" name="Google Shape;6845;p42">
            <a:extLst>
              <a:ext uri="{FF2B5EF4-FFF2-40B4-BE49-F238E27FC236}">
                <a16:creationId xmlns:a16="http://schemas.microsoft.com/office/drawing/2014/main" id="{15CD1BD3-C0EF-4867-BDA1-C17B89DC200D}"/>
              </a:ext>
            </a:extLst>
          </p:cNvPr>
          <p:cNvGrpSpPr/>
          <p:nvPr/>
        </p:nvGrpSpPr>
        <p:grpSpPr>
          <a:xfrm rot="2060253">
            <a:off x="44185" y="1416949"/>
            <a:ext cx="1002260" cy="284114"/>
            <a:chOff x="2582365" y="367250"/>
            <a:chExt cx="2052058" cy="446075"/>
          </a:xfrm>
        </p:grpSpPr>
        <p:sp>
          <p:nvSpPr>
            <p:cNvPr id="52" name="Google Shape;6846;p42">
              <a:extLst>
                <a:ext uri="{FF2B5EF4-FFF2-40B4-BE49-F238E27FC236}">
                  <a16:creationId xmlns:a16="http://schemas.microsoft.com/office/drawing/2014/main" id="{D52ECA04-AF51-40E9-8DDA-0C39A66DE749}"/>
                </a:ext>
              </a:extLst>
            </p:cNvPr>
            <p:cNvSpPr/>
            <p:nvPr/>
          </p:nvSpPr>
          <p:spPr>
            <a:xfrm>
              <a:off x="2582365" y="368052"/>
              <a:ext cx="2052058" cy="445272"/>
            </a:xfrm>
            <a:custGeom>
              <a:avLst/>
              <a:gdLst/>
              <a:ahLst/>
              <a:cxnLst/>
              <a:rect l="l" t="t" r="r" b="b"/>
              <a:pathLst>
                <a:path w="117647" h="25528" extrusionOk="0">
                  <a:moveTo>
                    <a:pt x="230" y="0"/>
                  </a:moveTo>
                  <a:lnTo>
                    <a:pt x="1468" y="2750"/>
                  </a:lnTo>
                  <a:lnTo>
                    <a:pt x="93" y="5729"/>
                  </a:lnTo>
                  <a:lnTo>
                    <a:pt x="1284" y="8845"/>
                  </a:lnTo>
                  <a:lnTo>
                    <a:pt x="368" y="11641"/>
                  </a:lnTo>
                  <a:lnTo>
                    <a:pt x="1926" y="12558"/>
                  </a:lnTo>
                  <a:lnTo>
                    <a:pt x="368" y="13841"/>
                  </a:lnTo>
                  <a:lnTo>
                    <a:pt x="1926" y="17370"/>
                  </a:lnTo>
                  <a:lnTo>
                    <a:pt x="1" y="18470"/>
                  </a:lnTo>
                  <a:lnTo>
                    <a:pt x="1" y="18745"/>
                  </a:lnTo>
                  <a:lnTo>
                    <a:pt x="1605" y="19386"/>
                  </a:lnTo>
                  <a:lnTo>
                    <a:pt x="1" y="20395"/>
                  </a:lnTo>
                  <a:lnTo>
                    <a:pt x="1" y="21540"/>
                  </a:lnTo>
                  <a:lnTo>
                    <a:pt x="1284" y="23648"/>
                  </a:lnTo>
                  <a:lnTo>
                    <a:pt x="184" y="25436"/>
                  </a:lnTo>
                  <a:lnTo>
                    <a:pt x="138" y="25527"/>
                  </a:lnTo>
                  <a:lnTo>
                    <a:pt x="117097" y="25527"/>
                  </a:lnTo>
                  <a:lnTo>
                    <a:pt x="115813" y="22686"/>
                  </a:lnTo>
                  <a:lnTo>
                    <a:pt x="117234" y="19753"/>
                  </a:lnTo>
                  <a:lnTo>
                    <a:pt x="115997" y="16591"/>
                  </a:lnTo>
                  <a:lnTo>
                    <a:pt x="116913" y="13795"/>
                  </a:lnTo>
                  <a:lnTo>
                    <a:pt x="115355" y="12878"/>
                  </a:lnTo>
                  <a:lnTo>
                    <a:pt x="116913" y="11595"/>
                  </a:lnTo>
                  <a:lnTo>
                    <a:pt x="115355" y="8066"/>
                  </a:lnTo>
                  <a:lnTo>
                    <a:pt x="117601" y="6829"/>
                  </a:lnTo>
                  <a:lnTo>
                    <a:pt x="115676" y="6050"/>
                  </a:lnTo>
                  <a:lnTo>
                    <a:pt x="117647" y="4858"/>
                  </a:lnTo>
                  <a:lnTo>
                    <a:pt x="117647" y="4446"/>
                  </a:lnTo>
                  <a:lnTo>
                    <a:pt x="115997" y="1788"/>
                  </a:lnTo>
                  <a:lnTo>
                    <a:pt x="11709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 name="Google Shape;6847;p42">
              <a:extLst>
                <a:ext uri="{FF2B5EF4-FFF2-40B4-BE49-F238E27FC236}">
                  <a16:creationId xmlns:a16="http://schemas.microsoft.com/office/drawing/2014/main" id="{56B578F2-9E2C-48FD-83D3-9585F38CE525}"/>
                </a:ext>
              </a:extLst>
            </p:cNvPr>
            <p:cNvSpPr/>
            <p:nvPr/>
          </p:nvSpPr>
          <p:spPr>
            <a:xfrm>
              <a:off x="4583249" y="776922"/>
              <a:ext cx="41583" cy="35600"/>
            </a:xfrm>
            <a:custGeom>
              <a:avLst/>
              <a:gdLst/>
              <a:ahLst/>
              <a:cxnLst/>
              <a:rect l="l" t="t" r="r" b="b"/>
              <a:pathLst>
                <a:path w="2384" h="2041" extrusionOk="0">
                  <a:moveTo>
                    <a:pt x="1129" y="0"/>
                  </a:moveTo>
                  <a:cubicBezTo>
                    <a:pt x="935" y="0"/>
                    <a:pt x="702" y="121"/>
                    <a:pt x="642" y="299"/>
                  </a:cubicBezTo>
                  <a:cubicBezTo>
                    <a:pt x="505" y="803"/>
                    <a:pt x="321" y="1399"/>
                    <a:pt x="46" y="1949"/>
                  </a:cubicBezTo>
                  <a:cubicBezTo>
                    <a:pt x="46" y="1995"/>
                    <a:pt x="0" y="1995"/>
                    <a:pt x="0" y="2041"/>
                  </a:cubicBezTo>
                  <a:lnTo>
                    <a:pt x="2384" y="2041"/>
                  </a:lnTo>
                  <a:lnTo>
                    <a:pt x="1375" y="437"/>
                  </a:lnTo>
                  <a:cubicBezTo>
                    <a:pt x="1375" y="391"/>
                    <a:pt x="1375" y="299"/>
                    <a:pt x="1375" y="253"/>
                  </a:cubicBezTo>
                  <a:cubicBezTo>
                    <a:pt x="1375" y="207"/>
                    <a:pt x="1375" y="162"/>
                    <a:pt x="1375" y="116"/>
                  </a:cubicBezTo>
                  <a:cubicBezTo>
                    <a:pt x="1327" y="35"/>
                    <a:pt x="1234" y="0"/>
                    <a:pt x="112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4" name="Google Shape;6848;p42">
              <a:extLst>
                <a:ext uri="{FF2B5EF4-FFF2-40B4-BE49-F238E27FC236}">
                  <a16:creationId xmlns:a16="http://schemas.microsoft.com/office/drawing/2014/main" id="{9F15AAD7-EEC9-4437-A08F-532976E0C5A2}"/>
                </a:ext>
              </a:extLst>
            </p:cNvPr>
            <p:cNvSpPr/>
            <p:nvPr/>
          </p:nvSpPr>
          <p:spPr>
            <a:xfrm>
              <a:off x="4373014" y="777114"/>
              <a:ext cx="25588" cy="36211"/>
            </a:xfrm>
            <a:custGeom>
              <a:avLst/>
              <a:gdLst/>
              <a:ahLst/>
              <a:cxnLst/>
              <a:rect l="l" t="t" r="r" b="b"/>
              <a:pathLst>
                <a:path w="1467" h="2076" extrusionOk="0">
                  <a:moveTo>
                    <a:pt x="520" y="1"/>
                  </a:moveTo>
                  <a:cubicBezTo>
                    <a:pt x="309" y="1"/>
                    <a:pt x="46" y="118"/>
                    <a:pt x="46" y="288"/>
                  </a:cubicBezTo>
                  <a:cubicBezTo>
                    <a:pt x="92" y="884"/>
                    <a:pt x="92" y="1434"/>
                    <a:pt x="0" y="2030"/>
                  </a:cubicBezTo>
                  <a:lnTo>
                    <a:pt x="688" y="2030"/>
                  </a:lnTo>
                  <a:cubicBezTo>
                    <a:pt x="688" y="2030"/>
                    <a:pt x="733" y="2075"/>
                    <a:pt x="733" y="2075"/>
                  </a:cubicBezTo>
                  <a:cubicBezTo>
                    <a:pt x="733" y="2075"/>
                    <a:pt x="733" y="2030"/>
                    <a:pt x="733" y="2030"/>
                  </a:cubicBezTo>
                  <a:lnTo>
                    <a:pt x="1467" y="2030"/>
                  </a:lnTo>
                  <a:cubicBezTo>
                    <a:pt x="1283" y="1617"/>
                    <a:pt x="1146" y="1205"/>
                    <a:pt x="1008" y="792"/>
                  </a:cubicBezTo>
                  <a:cubicBezTo>
                    <a:pt x="917" y="609"/>
                    <a:pt x="871" y="380"/>
                    <a:pt x="779" y="151"/>
                  </a:cubicBezTo>
                  <a:cubicBezTo>
                    <a:pt x="762" y="46"/>
                    <a:pt x="651" y="1"/>
                    <a:pt x="52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6849;p42">
              <a:extLst>
                <a:ext uri="{FF2B5EF4-FFF2-40B4-BE49-F238E27FC236}">
                  <a16:creationId xmlns:a16="http://schemas.microsoft.com/office/drawing/2014/main" id="{4E430AED-307D-445F-961A-21221948131C}"/>
                </a:ext>
              </a:extLst>
            </p:cNvPr>
            <p:cNvSpPr/>
            <p:nvPr/>
          </p:nvSpPr>
          <p:spPr>
            <a:xfrm>
              <a:off x="4196339" y="777114"/>
              <a:ext cx="25606" cy="35408"/>
            </a:xfrm>
            <a:custGeom>
              <a:avLst/>
              <a:gdLst/>
              <a:ahLst/>
              <a:cxnLst/>
              <a:rect l="l" t="t" r="r" b="b"/>
              <a:pathLst>
                <a:path w="1468" h="2030" extrusionOk="0">
                  <a:moveTo>
                    <a:pt x="1155" y="1"/>
                  </a:moveTo>
                  <a:cubicBezTo>
                    <a:pt x="956" y="1"/>
                    <a:pt x="715" y="129"/>
                    <a:pt x="688" y="288"/>
                  </a:cubicBezTo>
                  <a:cubicBezTo>
                    <a:pt x="551" y="792"/>
                    <a:pt x="322" y="1388"/>
                    <a:pt x="47" y="1938"/>
                  </a:cubicBezTo>
                  <a:cubicBezTo>
                    <a:pt x="47" y="1984"/>
                    <a:pt x="47" y="1984"/>
                    <a:pt x="1" y="2030"/>
                  </a:cubicBezTo>
                  <a:lnTo>
                    <a:pt x="1467" y="2030"/>
                  </a:lnTo>
                  <a:cubicBezTo>
                    <a:pt x="1376" y="1434"/>
                    <a:pt x="1376" y="838"/>
                    <a:pt x="1421" y="242"/>
                  </a:cubicBezTo>
                  <a:cubicBezTo>
                    <a:pt x="1421" y="69"/>
                    <a:pt x="1299" y="1"/>
                    <a:pt x="115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6850;p42">
              <a:extLst>
                <a:ext uri="{FF2B5EF4-FFF2-40B4-BE49-F238E27FC236}">
                  <a16:creationId xmlns:a16="http://schemas.microsoft.com/office/drawing/2014/main" id="{4349F601-CD4B-4A22-B310-F1513887EBA3}"/>
                </a:ext>
              </a:extLst>
            </p:cNvPr>
            <p:cNvSpPr/>
            <p:nvPr/>
          </p:nvSpPr>
          <p:spPr>
            <a:xfrm>
              <a:off x="3986104" y="777114"/>
              <a:ext cx="26391" cy="36211"/>
            </a:xfrm>
            <a:custGeom>
              <a:avLst/>
              <a:gdLst/>
              <a:ahLst/>
              <a:cxnLst/>
              <a:rect l="l" t="t" r="r" b="b"/>
              <a:pathLst>
                <a:path w="1513" h="2076" extrusionOk="0">
                  <a:moveTo>
                    <a:pt x="546" y="1"/>
                  </a:moveTo>
                  <a:cubicBezTo>
                    <a:pt x="337" y="1"/>
                    <a:pt x="92" y="118"/>
                    <a:pt x="92" y="288"/>
                  </a:cubicBezTo>
                  <a:cubicBezTo>
                    <a:pt x="92" y="884"/>
                    <a:pt x="92" y="1434"/>
                    <a:pt x="0" y="2030"/>
                  </a:cubicBezTo>
                  <a:lnTo>
                    <a:pt x="688" y="2030"/>
                  </a:lnTo>
                  <a:cubicBezTo>
                    <a:pt x="734" y="2030"/>
                    <a:pt x="734" y="2075"/>
                    <a:pt x="734" y="2075"/>
                  </a:cubicBezTo>
                  <a:cubicBezTo>
                    <a:pt x="734" y="2075"/>
                    <a:pt x="734" y="2030"/>
                    <a:pt x="734" y="2030"/>
                  </a:cubicBezTo>
                  <a:lnTo>
                    <a:pt x="1513" y="2030"/>
                  </a:lnTo>
                  <a:cubicBezTo>
                    <a:pt x="1330" y="1617"/>
                    <a:pt x="1146" y="1205"/>
                    <a:pt x="1009" y="792"/>
                  </a:cubicBezTo>
                  <a:cubicBezTo>
                    <a:pt x="917" y="609"/>
                    <a:pt x="871" y="380"/>
                    <a:pt x="825" y="151"/>
                  </a:cubicBezTo>
                  <a:cubicBezTo>
                    <a:pt x="790" y="46"/>
                    <a:pt x="675" y="1"/>
                    <a:pt x="54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6851;p42">
              <a:extLst>
                <a:ext uri="{FF2B5EF4-FFF2-40B4-BE49-F238E27FC236}">
                  <a16:creationId xmlns:a16="http://schemas.microsoft.com/office/drawing/2014/main" id="{2CA4ECED-03EA-465C-B17E-F625597387F2}"/>
                </a:ext>
              </a:extLst>
            </p:cNvPr>
            <p:cNvSpPr/>
            <p:nvPr/>
          </p:nvSpPr>
          <p:spPr>
            <a:xfrm>
              <a:off x="3810231" y="777114"/>
              <a:ext cx="24803" cy="36211"/>
            </a:xfrm>
            <a:custGeom>
              <a:avLst/>
              <a:gdLst/>
              <a:ahLst/>
              <a:cxnLst/>
              <a:rect l="l" t="t" r="r" b="b"/>
              <a:pathLst>
                <a:path w="1422" h="2076" extrusionOk="0">
                  <a:moveTo>
                    <a:pt x="1123" y="1"/>
                  </a:moveTo>
                  <a:cubicBezTo>
                    <a:pt x="933" y="1"/>
                    <a:pt x="696" y="129"/>
                    <a:pt x="642" y="288"/>
                  </a:cubicBezTo>
                  <a:cubicBezTo>
                    <a:pt x="505" y="792"/>
                    <a:pt x="276" y="1388"/>
                    <a:pt x="47" y="1938"/>
                  </a:cubicBezTo>
                  <a:cubicBezTo>
                    <a:pt x="1" y="1984"/>
                    <a:pt x="1" y="1984"/>
                    <a:pt x="1" y="2030"/>
                  </a:cubicBezTo>
                  <a:lnTo>
                    <a:pt x="688" y="2030"/>
                  </a:lnTo>
                  <a:cubicBezTo>
                    <a:pt x="688" y="2030"/>
                    <a:pt x="688" y="2075"/>
                    <a:pt x="688" y="2075"/>
                  </a:cubicBezTo>
                  <a:cubicBezTo>
                    <a:pt x="688" y="2075"/>
                    <a:pt x="734" y="2030"/>
                    <a:pt x="734" y="2030"/>
                  </a:cubicBezTo>
                  <a:lnTo>
                    <a:pt x="1422" y="2030"/>
                  </a:lnTo>
                  <a:cubicBezTo>
                    <a:pt x="1376" y="1434"/>
                    <a:pt x="1376" y="838"/>
                    <a:pt x="1376" y="242"/>
                  </a:cubicBezTo>
                  <a:cubicBezTo>
                    <a:pt x="1376" y="69"/>
                    <a:pt x="1262" y="1"/>
                    <a:pt x="112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6852;p42">
              <a:extLst>
                <a:ext uri="{FF2B5EF4-FFF2-40B4-BE49-F238E27FC236}">
                  <a16:creationId xmlns:a16="http://schemas.microsoft.com/office/drawing/2014/main" id="{ED376027-FBCF-4852-BDEE-5AA51BF93562}"/>
                </a:ext>
              </a:extLst>
            </p:cNvPr>
            <p:cNvSpPr/>
            <p:nvPr/>
          </p:nvSpPr>
          <p:spPr>
            <a:xfrm>
              <a:off x="3599996" y="777114"/>
              <a:ext cx="25606" cy="35408"/>
            </a:xfrm>
            <a:custGeom>
              <a:avLst/>
              <a:gdLst/>
              <a:ahLst/>
              <a:cxnLst/>
              <a:rect l="l" t="t" r="r" b="b"/>
              <a:pathLst>
                <a:path w="1468" h="2030" extrusionOk="0">
                  <a:moveTo>
                    <a:pt x="500" y="1"/>
                  </a:moveTo>
                  <a:cubicBezTo>
                    <a:pt x="291" y="1"/>
                    <a:pt x="46" y="118"/>
                    <a:pt x="46" y="288"/>
                  </a:cubicBezTo>
                  <a:cubicBezTo>
                    <a:pt x="46" y="884"/>
                    <a:pt x="46" y="1434"/>
                    <a:pt x="1" y="2030"/>
                  </a:cubicBezTo>
                  <a:lnTo>
                    <a:pt x="1467" y="2030"/>
                  </a:lnTo>
                  <a:cubicBezTo>
                    <a:pt x="1284" y="1617"/>
                    <a:pt x="1100" y="1205"/>
                    <a:pt x="963" y="792"/>
                  </a:cubicBezTo>
                  <a:cubicBezTo>
                    <a:pt x="917" y="609"/>
                    <a:pt x="825" y="380"/>
                    <a:pt x="780" y="151"/>
                  </a:cubicBezTo>
                  <a:cubicBezTo>
                    <a:pt x="745" y="46"/>
                    <a:pt x="629" y="1"/>
                    <a:pt x="5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 name="Google Shape;6853;p42">
              <a:extLst>
                <a:ext uri="{FF2B5EF4-FFF2-40B4-BE49-F238E27FC236}">
                  <a16:creationId xmlns:a16="http://schemas.microsoft.com/office/drawing/2014/main" id="{18355B34-7979-4528-A40D-2B6906BC3963}"/>
                </a:ext>
              </a:extLst>
            </p:cNvPr>
            <p:cNvSpPr/>
            <p:nvPr/>
          </p:nvSpPr>
          <p:spPr>
            <a:xfrm>
              <a:off x="3368866" y="801743"/>
              <a:ext cx="19309" cy="10779"/>
            </a:xfrm>
            <a:custGeom>
              <a:avLst/>
              <a:gdLst/>
              <a:ahLst/>
              <a:cxnLst/>
              <a:rect l="l" t="t" r="r" b="b"/>
              <a:pathLst>
                <a:path w="1107" h="618" extrusionOk="0">
                  <a:moveTo>
                    <a:pt x="563" y="1"/>
                  </a:moveTo>
                  <a:cubicBezTo>
                    <a:pt x="321" y="1"/>
                    <a:pt x="0" y="206"/>
                    <a:pt x="98" y="434"/>
                  </a:cubicBezTo>
                  <a:cubicBezTo>
                    <a:pt x="144" y="480"/>
                    <a:pt x="190" y="572"/>
                    <a:pt x="236" y="618"/>
                  </a:cubicBezTo>
                  <a:lnTo>
                    <a:pt x="1107" y="618"/>
                  </a:lnTo>
                  <a:cubicBezTo>
                    <a:pt x="969" y="434"/>
                    <a:pt x="877" y="297"/>
                    <a:pt x="786" y="114"/>
                  </a:cubicBezTo>
                  <a:cubicBezTo>
                    <a:pt x="746" y="34"/>
                    <a:pt x="661" y="1"/>
                    <a:pt x="56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6854;p42">
              <a:extLst>
                <a:ext uri="{FF2B5EF4-FFF2-40B4-BE49-F238E27FC236}">
                  <a16:creationId xmlns:a16="http://schemas.microsoft.com/office/drawing/2014/main" id="{9E3FB870-5132-41B6-88FA-252C4D1BD50E}"/>
                </a:ext>
              </a:extLst>
            </p:cNvPr>
            <p:cNvSpPr/>
            <p:nvPr/>
          </p:nvSpPr>
          <p:spPr>
            <a:xfrm>
              <a:off x="3414530" y="761922"/>
              <a:ext cx="37589" cy="50601"/>
            </a:xfrm>
            <a:custGeom>
              <a:avLst/>
              <a:gdLst/>
              <a:ahLst/>
              <a:cxnLst/>
              <a:rect l="l" t="t" r="r" b="b"/>
              <a:pathLst>
                <a:path w="2155" h="2901" extrusionOk="0">
                  <a:moveTo>
                    <a:pt x="1628" y="1"/>
                  </a:moveTo>
                  <a:cubicBezTo>
                    <a:pt x="1437" y="1"/>
                    <a:pt x="1200" y="129"/>
                    <a:pt x="1147" y="288"/>
                  </a:cubicBezTo>
                  <a:cubicBezTo>
                    <a:pt x="1009" y="792"/>
                    <a:pt x="780" y="1388"/>
                    <a:pt x="551" y="1938"/>
                  </a:cubicBezTo>
                  <a:cubicBezTo>
                    <a:pt x="413" y="2259"/>
                    <a:pt x="230" y="2580"/>
                    <a:pt x="1" y="2901"/>
                  </a:cubicBezTo>
                  <a:lnTo>
                    <a:pt x="2155" y="2901"/>
                  </a:lnTo>
                  <a:cubicBezTo>
                    <a:pt x="2109" y="2855"/>
                    <a:pt x="2109" y="2763"/>
                    <a:pt x="2109" y="2717"/>
                  </a:cubicBezTo>
                  <a:cubicBezTo>
                    <a:pt x="1880" y="1892"/>
                    <a:pt x="1880" y="1067"/>
                    <a:pt x="1880" y="243"/>
                  </a:cubicBezTo>
                  <a:cubicBezTo>
                    <a:pt x="1880" y="69"/>
                    <a:pt x="1766" y="1"/>
                    <a:pt x="162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6855;p42">
              <a:extLst>
                <a:ext uri="{FF2B5EF4-FFF2-40B4-BE49-F238E27FC236}">
                  <a16:creationId xmlns:a16="http://schemas.microsoft.com/office/drawing/2014/main" id="{3C3A4C62-8F52-4A27-ABAA-FCB0BE9196DA}"/>
                </a:ext>
              </a:extLst>
            </p:cNvPr>
            <p:cNvSpPr/>
            <p:nvPr/>
          </p:nvSpPr>
          <p:spPr>
            <a:xfrm>
              <a:off x="3209894" y="761922"/>
              <a:ext cx="38391" cy="50601"/>
            </a:xfrm>
            <a:custGeom>
              <a:avLst/>
              <a:gdLst/>
              <a:ahLst/>
              <a:cxnLst/>
              <a:rect l="l" t="t" r="r" b="b"/>
              <a:pathLst>
                <a:path w="2201" h="2901" extrusionOk="0">
                  <a:moveTo>
                    <a:pt x="684" y="1"/>
                  </a:moveTo>
                  <a:cubicBezTo>
                    <a:pt x="475" y="1"/>
                    <a:pt x="230" y="118"/>
                    <a:pt x="230" y="288"/>
                  </a:cubicBezTo>
                  <a:cubicBezTo>
                    <a:pt x="230" y="1067"/>
                    <a:pt x="230" y="1801"/>
                    <a:pt x="92" y="2580"/>
                  </a:cubicBezTo>
                  <a:cubicBezTo>
                    <a:pt x="92" y="2671"/>
                    <a:pt x="46" y="2809"/>
                    <a:pt x="1" y="2901"/>
                  </a:cubicBezTo>
                  <a:lnTo>
                    <a:pt x="2200" y="2901"/>
                  </a:lnTo>
                  <a:cubicBezTo>
                    <a:pt x="1742" y="2305"/>
                    <a:pt x="1421" y="1526"/>
                    <a:pt x="1192" y="792"/>
                  </a:cubicBezTo>
                  <a:cubicBezTo>
                    <a:pt x="1100" y="609"/>
                    <a:pt x="1009" y="380"/>
                    <a:pt x="963" y="151"/>
                  </a:cubicBezTo>
                  <a:cubicBezTo>
                    <a:pt x="928" y="46"/>
                    <a:pt x="813" y="1"/>
                    <a:pt x="68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6856;p42">
              <a:extLst>
                <a:ext uri="{FF2B5EF4-FFF2-40B4-BE49-F238E27FC236}">
                  <a16:creationId xmlns:a16="http://schemas.microsoft.com/office/drawing/2014/main" id="{AA3DD81F-DE4C-40B8-AB70-B9DE79D020EB}"/>
                </a:ext>
              </a:extLst>
            </p:cNvPr>
            <p:cNvSpPr/>
            <p:nvPr/>
          </p:nvSpPr>
          <p:spPr>
            <a:xfrm>
              <a:off x="3274641" y="801900"/>
              <a:ext cx="17722" cy="10622"/>
            </a:xfrm>
            <a:custGeom>
              <a:avLst/>
              <a:gdLst/>
              <a:ahLst/>
              <a:cxnLst/>
              <a:rect l="l" t="t" r="r" b="b"/>
              <a:pathLst>
                <a:path w="1016" h="609" extrusionOk="0">
                  <a:moveTo>
                    <a:pt x="655" y="0"/>
                  </a:moveTo>
                  <a:cubicBezTo>
                    <a:pt x="486" y="0"/>
                    <a:pt x="294" y="69"/>
                    <a:pt x="230" y="196"/>
                  </a:cubicBezTo>
                  <a:cubicBezTo>
                    <a:pt x="138" y="334"/>
                    <a:pt x="92" y="471"/>
                    <a:pt x="1" y="609"/>
                  </a:cubicBezTo>
                  <a:lnTo>
                    <a:pt x="734" y="609"/>
                  </a:lnTo>
                  <a:cubicBezTo>
                    <a:pt x="826" y="517"/>
                    <a:pt x="872" y="379"/>
                    <a:pt x="917" y="288"/>
                  </a:cubicBezTo>
                  <a:cubicBezTo>
                    <a:pt x="1016" y="91"/>
                    <a:pt x="851" y="0"/>
                    <a:pt x="65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6857;p42">
              <a:extLst>
                <a:ext uri="{FF2B5EF4-FFF2-40B4-BE49-F238E27FC236}">
                  <a16:creationId xmlns:a16="http://schemas.microsoft.com/office/drawing/2014/main" id="{DBC0A15D-F694-4D57-9AB1-8A7237222B6D}"/>
                </a:ext>
              </a:extLst>
            </p:cNvPr>
            <p:cNvSpPr/>
            <p:nvPr/>
          </p:nvSpPr>
          <p:spPr>
            <a:xfrm>
              <a:off x="3027638" y="761922"/>
              <a:ext cx="37589" cy="50601"/>
            </a:xfrm>
            <a:custGeom>
              <a:avLst/>
              <a:gdLst/>
              <a:ahLst/>
              <a:cxnLst/>
              <a:rect l="l" t="t" r="r" b="b"/>
              <a:pathLst>
                <a:path w="2155" h="2901" extrusionOk="0">
                  <a:moveTo>
                    <a:pt x="1646" y="1"/>
                  </a:moveTo>
                  <a:cubicBezTo>
                    <a:pt x="1452" y="1"/>
                    <a:pt x="1199" y="129"/>
                    <a:pt x="1146" y="288"/>
                  </a:cubicBezTo>
                  <a:cubicBezTo>
                    <a:pt x="1009" y="792"/>
                    <a:pt x="825" y="1388"/>
                    <a:pt x="550" y="1938"/>
                  </a:cubicBezTo>
                  <a:cubicBezTo>
                    <a:pt x="413" y="2259"/>
                    <a:pt x="229" y="2580"/>
                    <a:pt x="0" y="2901"/>
                  </a:cubicBezTo>
                  <a:lnTo>
                    <a:pt x="2154" y="2901"/>
                  </a:lnTo>
                  <a:cubicBezTo>
                    <a:pt x="2154" y="2855"/>
                    <a:pt x="2108" y="2763"/>
                    <a:pt x="2108" y="2717"/>
                  </a:cubicBezTo>
                  <a:cubicBezTo>
                    <a:pt x="1879" y="1892"/>
                    <a:pt x="1879" y="1067"/>
                    <a:pt x="1879" y="243"/>
                  </a:cubicBezTo>
                  <a:cubicBezTo>
                    <a:pt x="1899" y="69"/>
                    <a:pt x="1788" y="1"/>
                    <a:pt x="164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6858;p42">
              <a:extLst>
                <a:ext uri="{FF2B5EF4-FFF2-40B4-BE49-F238E27FC236}">
                  <a16:creationId xmlns:a16="http://schemas.microsoft.com/office/drawing/2014/main" id="{E9C0A683-9428-4D63-B296-445CC900F7E7}"/>
                </a:ext>
              </a:extLst>
            </p:cNvPr>
            <p:cNvSpPr/>
            <p:nvPr/>
          </p:nvSpPr>
          <p:spPr>
            <a:xfrm>
              <a:off x="2982182" y="801743"/>
              <a:ext cx="19082" cy="10779"/>
            </a:xfrm>
            <a:custGeom>
              <a:avLst/>
              <a:gdLst/>
              <a:ahLst/>
              <a:cxnLst/>
              <a:rect l="l" t="t" r="r" b="b"/>
              <a:pathLst>
                <a:path w="1094" h="618" extrusionOk="0">
                  <a:moveTo>
                    <a:pt x="551" y="1"/>
                  </a:moveTo>
                  <a:cubicBezTo>
                    <a:pt x="312" y="1"/>
                    <a:pt x="1" y="206"/>
                    <a:pt x="131" y="434"/>
                  </a:cubicBezTo>
                  <a:cubicBezTo>
                    <a:pt x="177" y="480"/>
                    <a:pt x="177" y="572"/>
                    <a:pt x="223" y="618"/>
                  </a:cubicBezTo>
                  <a:lnTo>
                    <a:pt x="1094" y="618"/>
                  </a:lnTo>
                  <a:cubicBezTo>
                    <a:pt x="1002" y="434"/>
                    <a:pt x="865" y="297"/>
                    <a:pt x="773" y="114"/>
                  </a:cubicBezTo>
                  <a:cubicBezTo>
                    <a:pt x="733" y="34"/>
                    <a:pt x="648" y="1"/>
                    <a:pt x="55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6859;p42">
              <a:extLst>
                <a:ext uri="{FF2B5EF4-FFF2-40B4-BE49-F238E27FC236}">
                  <a16:creationId xmlns:a16="http://schemas.microsoft.com/office/drawing/2014/main" id="{1A8CB776-339F-477D-ACDC-C51F2AF9E142}"/>
                </a:ext>
              </a:extLst>
            </p:cNvPr>
            <p:cNvSpPr/>
            <p:nvPr/>
          </p:nvSpPr>
          <p:spPr>
            <a:xfrm>
              <a:off x="2595290" y="801743"/>
              <a:ext cx="19082" cy="10779"/>
            </a:xfrm>
            <a:custGeom>
              <a:avLst/>
              <a:gdLst/>
              <a:ahLst/>
              <a:cxnLst/>
              <a:rect l="l" t="t" r="r" b="b"/>
              <a:pathLst>
                <a:path w="1094" h="618" extrusionOk="0">
                  <a:moveTo>
                    <a:pt x="551" y="1"/>
                  </a:moveTo>
                  <a:cubicBezTo>
                    <a:pt x="311" y="1"/>
                    <a:pt x="0" y="206"/>
                    <a:pt x="131" y="434"/>
                  </a:cubicBezTo>
                  <a:cubicBezTo>
                    <a:pt x="177" y="480"/>
                    <a:pt x="222" y="572"/>
                    <a:pt x="222" y="618"/>
                  </a:cubicBezTo>
                  <a:lnTo>
                    <a:pt x="1093" y="618"/>
                  </a:lnTo>
                  <a:cubicBezTo>
                    <a:pt x="1002" y="434"/>
                    <a:pt x="910" y="297"/>
                    <a:pt x="772" y="114"/>
                  </a:cubicBezTo>
                  <a:cubicBezTo>
                    <a:pt x="733" y="34"/>
                    <a:pt x="648" y="1"/>
                    <a:pt x="55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6860;p42">
              <a:extLst>
                <a:ext uri="{FF2B5EF4-FFF2-40B4-BE49-F238E27FC236}">
                  <a16:creationId xmlns:a16="http://schemas.microsoft.com/office/drawing/2014/main" id="{8D537EE5-ED8C-4765-B550-2437CDB63CA1}"/>
                </a:ext>
              </a:extLst>
            </p:cNvPr>
            <p:cNvSpPr/>
            <p:nvPr/>
          </p:nvSpPr>
          <p:spPr>
            <a:xfrm>
              <a:off x="2641530" y="761922"/>
              <a:ext cx="36786" cy="50601"/>
            </a:xfrm>
            <a:custGeom>
              <a:avLst/>
              <a:gdLst/>
              <a:ahLst/>
              <a:cxnLst/>
              <a:rect l="l" t="t" r="r" b="b"/>
              <a:pathLst>
                <a:path w="2109" h="2901" extrusionOk="0">
                  <a:moveTo>
                    <a:pt x="1613" y="1"/>
                  </a:moveTo>
                  <a:cubicBezTo>
                    <a:pt x="1414" y="1"/>
                    <a:pt x="1173" y="129"/>
                    <a:pt x="1146" y="288"/>
                  </a:cubicBezTo>
                  <a:cubicBezTo>
                    <a:pt x="1009" y="792"/>
                    <a:pt x="779" y="1388"/>
                    <a:pt x="505" y="1938"/>
                  </a:cubicBezTo>
                  <a:cubicBezTo>
                    <a:pt x="367" y="2259"/>
                    <a:pt x="184" y="2580"/>
                    <a:pt x="0" y="2901"/>
                  </a:cubicBezTo>
                  <a:lnTo>
                    <a:pt x="2109" y="2901"/>
                  </a:lnTo>
                  <a:cubicBezTo>
                    <a:pt x="2109" y="2855"/>
                    <a:pt x="2063" y="2763"/>
                    <a:pt x="2063" y="2717"/>
                  </a:cubicBezTo>
                  <a:cubicBezTo>
                    <a:pt x="1834" y="1892"/>
                    <a:pt x="1834" y="1067"/>
                    <a:pt x="1879" y="243"/>
                  </a:cubicBezTo>
                  <a:cubicBezTo>
                    <a:pt x="1879" y="69"/>
                    <a:pt x="1757" y="1"/>
                    <a:pt x="16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6861;p42">
              <a:extLst>
                <a:ext uri="{FF2B5EF4-FFF2-40B4-BE49-F238E27FC236}">
                  <a16:creationId xmlns:a16="http://schemas.microsoft.com/office/drawing/2014/main" id="{C86C0907-1BD7-49E3-9309-D8C18E622687}"/>
                </a:ext>
              </a:extLst>
            </p:cNvPr>
            <p:cNvSpPr/>
            <p:nvPr/>
          </p:nvSpPr>
          <p:spPr>
            <a:xfrm>
              <a:off x="2822984" y="761922"/>
              <a:ext cx="38391" cy="50601"/>
            </a:xfrm>
            <a:custGeom>
              <a:avLst/>
              <a:gdLst/>
              <a:ahLst/>
              <a:cxnLst/>
              <a:rect l="l" t="t" r="r" b="b"/>
              <a:pathLst>
                <a:path w="2201" h="2901" extrusionOk="0">
                  <a:moveTo>
                    <a:pt x="704" y="1"/>
                  </a:moveTo>
                  <a:cubicBezTo>
                    <a:pt x="493" y="1"/>
                    <a:pt x="230" y="118"/>
                    <a:pt x="230" y="288"/>
                  </a:cubicBezTo>
                  <a:cubicBezTo>
                    <a:pt x="276" y="1067"/>
                    <a:pt x="276" y="1801"/>
                    <a:pt x="92" y="2580"/>
                  </a:cubicBezTo>
                  <a:cubicBezTo>
                    <a:pt x="92" y="2671"/>
                    <a:pt x="47" y="2809"/>
                    <a:pt x="1" y="2901"/>
                  </a:cubicBezTo>
                  <a:lnTo>
                    <a:pt x="2201" y="2901"/>
                  </a:lnTo>
                  <a:cubicBezTo>
                    <a:pt x="1742" y="2305"/>
                    <a:pt x="1422" y="1526"/>
                    <a:pt x="1192" y="792"/>
                  </a:cubicBezTo>
                  <a:cubicBezTo>
                    <a:pt x="1101" y="609"/>
                    <a:pt x="1055" y="380"/>
                    <a:pt x="963" y="151"/>
                  </a:cubicBezTo>
                  <a:cubicBezTo>
                    <a:pt x="946" y="46"/>
                    <a:pt x="835" y="1"/>
                    <a:pt x="70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6862;p42">
              <a:extLst>
                <a:ext uri="{FF2B5EF4-FFF2-40B4-BE49-F238E27FC236}">
                  <a16:creationId xmlns:a16="http://schemas.microsoft.com/office/drawing/2014/main" id="{5C3E0275-1777-4E46-BDA3-01C245B35B20}"/>
                </a:ext>
              </a:extLst>
            </p:cNvPr>
            <p:cNvSpPr/>
            <p:nvPr/>
          </p:nvSpPr>
          <p:spPr>
            <a:xfrm>
              <a:off x="2887749" y="801900"/>
              <a:ext cx="18140" cy="10622"/>
            </a:xfrm>
            <a:custGeom>
              <a:avLst/>
              <a:gdLst/>
              <a:ahLst/>
              <a:cxnLst/>
              <a:rect l="l" t="t" r="r" b="b"/>
              <a:pathLst>
                <a:path w="1040" h="609" extrusionOk="0">
                  <a:moveTo>
                    <a:pt x="689" y="0"/>
                  </a:moveTo>
                  <a:cubicBezTo>
                    <a:pt x="518" y="0"/>
                    <a:pt x="314" y="69"/>
                    <a:pt x="229" y="196"/>
                  </a:cubicBezTo>
                  <a:cubicBezTo>
                    <a:pt x="183" y="334"/>
                    <a:pt x="92" y="471"/>
                    <a:pt x="0" y="609"/>
                  </a:cubicBezTo>
                  <a:lnTo>
                    <a:pt x="733" y="609"/>
                  </a:lnTo>
                  <a:cubicBezTo>
                    <a:pt x="825" y="517"/>
                    <a:pt x="871" y="379"/>
                    <a:pt x="917" y="288"/>
                  </a:cubicBezTo>
                  <a:cubicBezTo>
                    <a:pt x="1039" y="91"/>
                    <a:pt x="886" y="0"/>
                    <a:pt x="68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6863;p42">
              <a:extLst>
                <a:ext uri="{FF2B5EF4-FFF2-40B4-BE49-F238E27FC236}">
                  <a16:creationId xmlns:a16="http://schemas.microsoft.com/office/drawing/2014/main" id="{1D9521E4-63F7-4F9D-B81D-38E0B8AA605D}"/>
                </a:ext>
              </a:extLst>
            </p:cNvPr>
            <p:cNvSpPr/>
            <p:nvPr/>
          </p:nvSpPr>
          <p:spPr>
            <a:xfrm>
              <a:off x="4433888" y="633615"/>
              <a:ext cx="116603" cy="71392"/>
            </a:xfrm>
            <a:custGeom>
              <a:avLst/>
              <a:gdLst/>
              <a:ahLst/>
              <a:cxnLst/>
              <a:rect l="l" t="t" r="r" b="b"/>
              <a:pathLst>
                <a:path w="6685" h="4093" extrusionOk="0">
                  <a:moveTo>
                    <a:pt x="4265" y="1"/>
                  </a:moveTo>
                  <a:cubicBezTo>
                    <a:pt x="4066" y="1"/>
                    <a:pt x="3824" y="125"/>
                    <a:pt x="3797" y="312"/>
                  </a:cubicBezTo>
                  <a:cubicBezTo>
                    <a:pt x="3660" y="816"/>
                    <a:pt x="3430" y="1411"/>
                    <a:pt x="3156" y="1961"/>
                  </a:cubicBezTo>
                  <a:cubicBezTo>
                    <a:pt x="2972" y="2328"/>
                    <a:pt x="2789" y="2741"/>
                    <a:pt x="2514" y="3061"/>
                  </a:cubicBezTo>
                  <a:cubicBezTo>
                    <a:pt x="2376" y="3245"/>
                    <a:pt x="2285" y="3336"/>
                    <a:pt x="2101" y="3474"/>
                  </a:cubicBezTo>
                  <a:cubicBezTo>
                    <a:pt x="2147" y="3474"/>
                    <a:pt x="1964" y="3520"/>
                    <a:pt x="2010" y="3520"/>
                  </a:cubicBezTo>
                  <a:lnTo>
                    <a:pt x="1872" y="3520"/>
                  </a:lnTo>
                  <a:cubicBezTo>
                    <a:pt x="1735" y="3520"/>
                    <a:pt x="1551" y="3428"/>
                    <a:pt x="1414" y="3290"/>
                  </a:cubicBezTo>
                  <a:cubicBezTo>
                    <a:pt x="1139" y="3016"/>
                    <a:pt x="956" y="2695"/>
                    <a:pt x="772" y="2374"/>
                  </a:cubicBezTo>
                  <a:cubicBezTo>
                    <a:pt x="733" y="2295"/>
                    <a:pt x="648" y="2261"/>
                    <a:pt x="551" y="2261"/>
                  </a:cubicBezTo>
                  <a:cubicBezTo>
                    <a:pt x="311" y="2261"/>
                    <a:pt x="0" y="2466"/>
                    <a:pt x="131" y="2695"/>
                  </a:cubicBezTo>
                  <a:cubicBezTo>
                    <a:pt x="406" y="3245"/>
                    <a:pt x="772" y="3840"/>
                    <a:pt x="1414" y="4024"/>
                  </a:cubicBezTo>
                  <a:cubicBezTo>
                    <a:pt x="1519" y="4055"/>
                    <a:pt x="1627" y="4070"/>
                    <a:pt x="1734" y="4070"/>
                  </a:cubicBezTo>
                  <a:cubicBezTo>
                    <a:pt x="2096" y="4070"/>
                    <a:pt x="2460" y="3904"/>
                    <a:pt x="2743" y="3657"/>
                  </a:cubicBezTo>
                  <a:cubicBezTo>
                    <a:pt x="3247" y="3245"/>
                    <a:pt x="3568" y="2695"/>
                    <a:pt x="3843" y="2099"/>
                  </a:cubicBezTo>
                  <a:cubicBezTo>
                    <a:pt x="3889" y="2328"/>
                    <a:pt x="3889" y="2557"/>
                    <a:pt x="3980" y="2786"/>
                  </a:cubicBezTo>
                  <a:cubicBezTo>
                    <a:pt x="4072" y="3199"/>
                    <a:pt x="4210" y="3657"/>
                    <a:pt x="4576" y="3886"/>
                  </a:cubicBezTo>
                  <a:cubicBezTo>
                    <a:pt x="4755" y="4032"/>
                    <a:pt x="4957" y="4092"/>
                    <a:pt x="5163" y="4092"/>
                  </a:cubicBezTo>
                  <a:cubicBezTo>
                    <a:pt x="5539" y="4092"/>
                    <a:pt x="5930" y="3894"/>
                    <a:pt x="6226" y="3657"/>
                  </a:cubicBezTo>
                  <a:cubicBezTo>
                    <a:pt x="6364" y="3565"/>
                    <a:pt x="6455" y="3474"/>
                    <a:pt x="6593" y="3336"/>
                  </a:cubicBezTo>
                  <a:cubicBezTo>
                    <a:pt x="6684" y="3199"/>
                    <a:pt x="6639" y="3061"/>
                    <a:pt x="6501" y="3016"/>
                  </a:cubicBezTo>
                  <a:cubicBezTo>
                    <a:pt x="6450" y="2990"/>
                    <a:pt x="6395" y="2979"/>
                    <a:pt x="6340" y="2979"/>
                  </a:cubicBezTo>
                  <a:cubicBezTo>
                    <a:pt x="6197" y="2979"/>
                    <a:pt x="6050" y="3054"/>
                    <a:pt x="5951" y="3153"/>
                  </a:cubicBezTo>
                  <a:cubicBezTo>
                    <a:pt x="5951" y="3153"/>
                    <a:pt x="5951" y="3199"/>
                    <a:pt x="5905" y="3199"/>
                  </a:cubicBezTo>
                  <a:cubicBezTo>
                    <a:pt x="5905" y="3199"/>
                    <a:pt x="5859" y="3245"/>
                    <a:pt x="5859" y="3245"/>
                  </a:cubicBezTo>
                  <a:cubicBezTo>
                    <a:pt x="5859" y="3290"/>
                    <a:pt x="5859" y="3290"/>
                    <a:pt x="5814" y="3290"/>
                  </a:cubicBezTo>
                  <a:cubicBezTo>
                    <a:pt x="5768" y="3336"/>
                    <a:pt x="5676" y="3382"/>
                    <a:pt x="5630" y="3428"/>
                  </a:cubicBezTo>
                  <a:cubicBezTo>
                    <a:pt x="5584" y="3474"/>
                    <a:pt x="5584" y="3474"/>
                    <a:pt x="5584" y="3474"/>
                  </a:cubicBezTo>
                  <a:lnTo>
                    <a:pt x="5539" y="3474"/>
                  </a:lnTo>
                  <a:cubicBezTo>
                    <a:pt x="5493" y="3520"/>
                    <a:pt x="5493" y="3520"/>
                    <a:pt x="5447" y="3520"/>
                  </a:cubicBezTo>
                  <a:cubicBezTo>
                    <a:pt x="5447" y="3520"/>
                    <a:pt x="5401" y="3520"/>
                    <a:pt x="5401" y="3565"/>
                  </a:cubicBezTo>
                  <a:lnTo>
                    <a:pt x="5310" y="3565"/>
                  </a:lnTo>
                  <a:cubicBezTo>
                    <a:pt x="5264" y="3565"/>
                    <a:pt x="5218" y="3565"/>
                    <a:pt x="5172" y="3520"/>
                  </a:cubicBezTo>
                  <a:cubicBezTo>
                    <a:pt x="4943" y="3336"/>
                    <a:pt x="4805" y="3016"/>
                    <a:pt x="4714" y="2695"/>
                  </a:cubicBezTo>
                  <a:cubicBezTo>
                    <a:pt x="4485" y="1916"/>
                    <a:pt x="4485" y="1045"/>
                    <a:pt x="4530" y="220"/>
                  </a:cubicBezTo>
                  <a:cubicBezTo>
                    <a:pt x="4530" y="66"/>
                    <a:pt x="4409" y="1"/>
                    <a:pt x="426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6864;p42">
              <a:extLst>
                <a:ext uri="{FF2B5EF4-FFF2-40B4-BE49-F238E27FC236}">
                  <a16:creationId xmlns:a16="http://schemas.microsoft.com/office/drawing/2014/main" id="{1E4C09F1-498F-458F-8F27-36ECFBE679C1}"/>
                </a:ext>
              </a:extLst>
            </p:cNvPr>
            <p:cNvSpPr/>
            <p:nvPr/>
          </p:nvSpPr>
          <p:spPr>
            <a:xfrm>
              <a:off x="4239805" y="633458"/>
              <a:ext cx="118138" cy="71479"/>
            </a:xfrm>
            <a:custGeom>
              <a:avLst/>
              <a:gdLst/>
              <a:ahLst/>
              <a:cxnLst/>
              <a:rect l="l" t="t" r="r" b="b"/>
              <a:pathLst>
                <a:path w="6773" h="4098" extrusionOk="0">
                  <a:moveTo>
                    <a:pt x="2713" y="0"/>
                  </a:moveTo>
                  <a:cubicBezTo>
                    <a:pt x="2508" y="0"/>
                    <a:pt x="2275" y="127"/>
                    <a:pt x="2275" y="321"/>
                  </a:cubicBezTo>
                  <a:cubicBezTo>
                    <a:pt x="2275" y="1054"/>
                    <a:pt x="2275" y="1833"/>
                    <a:pt x="2138" y="2566"/>
                  </a:cubicBezTo>
                  <a:cubicBezTo>
                    <a:pt x="2046" y="2933"/>
                    <a:pt x="1954" y="3299"/>
                    <a:pt x="1679" y="3529"/>
                  </a:cubicBezTo>
                  <a:cubicBezTo>
                    <a:pt x="1725" y="3529"/>
                    <a:pt x="1588" y="3574"/>
                    <a:pt x="1679" y="3574"/>
                  </a:cubicBezTo>
                  <a:lnTo>
                    <a:pt x="1496" y="3574"/>
                  </a:lnTo>
                  <a:cubicBezTo>
                    <a:pt x="1358" y="3483"/>
                    <a:pt x="1358" y="3529"/>
                    <a:pt x="1267" y="3437"/>
                  </a:cubicBezTo>
                  <a:cubicBezTo>
                    <a:pt x="1175" y="3391"/>
                    <a:pt x="1129" y="3345"/>
                    <a:pt x="1038" y="3299"/>
                  </a:cubicBezTo>
                  <a:cubicBezTo>
                    <a:pt x="992" y="3254"/>
                    <a:pt x="992" y="3254"/>
                    <a:pt x="946" y="3208"/>
                  </a:cubicBezTo>
                  <a:cubicBezTo>
                    <a:pt x="946" y="3208"/>
                    <a:pt x="900" y="3162"/>
                    <a:pt x="900" y="3162"/>
                  </a:cubicBezTo>
                  <a:cubicBezTo>
                    <a:pt x="900" y="3162"/>
                    <a:pt x="854" y="3116"/>
                    <a:pt x="854" y="3116"/>
                  </a:cubicBezTo>
                  <a:cubicBezTo>
                    <a:pt x="791" y="3041"/>
                    <a:pt x="694" y="3010"/>
                    <a:pt x="591" y="3010"/>
                  </a:cubicBezTo>
                  <a:cubicBezTo>
                    <a:pt x="317" y="3010"/>
                    <a:pt x="1" y="3225"/>
                    <a:pt x="167" y="3391"/>
                  </a:cubicBezTo>
                  <a:cubicBezTo>
                    <a:pt x="396" y="3666"/>
                    <a:pt x="717" y="3941"/>
                    <a:pt x="1083" y="4033"/>
                  </a:cubicBezTo>
                  <a:cubicBezTo>
                    <a:pt x="1217" y="4077"/>
                    <a:pt x="1344" y="4098"/>
                    <a:pt x="1465" y="4098"/>
                  </a:cubicBezTo>
                  <a:cubicBezTo>
                    <a:pt x="2092" y="4098"/>
                    <a:pt x="2541" y="3548"/>
                    <a:pt x="2733" y="2933"/>
                  </a:cubicBezTo>
                  <a:cubicBezTo>
                    <a:pt x="2825" y="2658"/>
                    <a:pt x="2871" y="2383"/>
                    <a:pt x="2917" y="2108"/>
                  </a:cubicBezTo>
                  <a:cubicBezTo>
                    <a:pt x="2962" y="2200"/>
                    <a:pt x="3008" y="2291"/>
                    <a:pt x="3054" y="2383"/>
                  </a:cubicBezTo>
                  <a:cubicBezTo>
                    <a:pt x="3386" y="3130"/>
                    <a:pt x="3981" y="4065"/>
                    <a:pt x="4873" y="4065"/>
                  </a:cubicBezTo>
                  <a:cubicBezTo>
                    <a:pt x="4966" y="4065"/>
                    <a:pt x="5063" y="4054"/>
                    <a:pt x="5162" y="4033"/>
                  </a:cubicBezTo>
                  <a:cubicBezTo>
                    <a:pt x="5896" y="3895"/>
                    <a:pt x="6308" y="3208"/>
                    <a:pt x="6675" y="2612"/>
                  </a:cubicBezTo>
                  <a:cubicBezTo>
                    <a:pt x="6773" y="2416"/>
                    <a:pt x="6608" y="2324"/>
                    <a:pt x="6413" y="2324"/>
                  </a:cubicBezTo>
                  <a:cubicBezTo>
                    <a:pt x="6243" y="2324"/>
                    <a:pt x="6051" y="2393"/>
                    <a:pt x="5987" y="2520"/>
                  </a:cubicBezTo>
                  <a:cubicBezTo>
                    <a:pt x="5804" y="2795"/>
                    <a:pt x="5666" y="3070"/>
                    <a:pt x="5437" y="3299"/>
                  </a:cubicBezTo>
                  <a:cubicBezTo>
                    <a:pt x="5346" y="3345"/>
                    <a:pt x="5300" y="3437"/>
                    <a:pt x="5208" y="3483"/>
                  </a:cubicBezTo>
                  <a:cubicBezTo>
                    <a:pt x="5162" y="3529"/>
                    <a:pt x="5071" y="3529"/>
                    <a:pt x="5071" y="3529"/>
                  </a:cubicBezTo>
                  <a:cubicBezTo>
                    <a:pt x="5040" y="3529"/>
                    <a:pt x="5030" y="3549"/>
                    <a:pt x="4999" y="3549"/>
                  </a:cubicBezTo>
                  <a:cubicBezTo>
                    <a:pt x="4984" y="3549"/>
                    <a:pt x="4964" y="3544"/>
                    <a:pt x="4933" y="3529"/>
                  </a:cubicBezTo>
                  <a:cubicBezTo>
                    <a:pt x="4979" y="3529"/>
                    <a:pt x="4796" y="3483"/>
                    <a:pt x="4796" y="3483"/>
                  </a:cubicBezTo>
                  <a:cubicBezTo>
                    <a:pt x="4612" y="3391"/>
                    <a:pt x="4475" y="3254"/>
                    <a:pt x="4383" y="3116"/>
                  </a:cubicBezTo>
                  <a:cubicBezTo>
                    <a:pt x="3787" y="2475"/>
                    <a:pt x="3467" y="1650"/>
                    <a:pt x="3192" y="825"/>
                  </a:cubicBezTo>
                  <a:cubicBezTo>
                    <a:pt x="3100" y="596"/>
                    <a:pt x="3054" y="412"/>
                    <a:pt x="3008" y="183"/>
                  </a:cubicBezTo>
                  <a:cubicBezTo>
                    <a:pt x="2972" y="56"/>
                    <a:pt x="2849" y="0"/>
                    <a:pt x="27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6865;p42">
              <a:extLst>
                <a:ext uri="{FF2B5EF4-FFF2-40B4-BE49-F238E27FC236}">
                  <a16:creationId xmlns:a16="http://schemas.microsoft.com/office/drawing/2014/main" id="{706CA5C3-8FC2-4E59-B33A-AA78C92824C4}"/>
                </a:ext>
              </a:extLst>
            </p:cNvPr>
            <p:cNvSpPr/>
            <p:nvPr/>
          </p:nvSpPr>
          <p:spPr>
            <a:xfrm>
              <a:off x="4046978" y="633615"/>
              <a:ext cx="116603" cy="71392"/>
            </a:xfrm>
            <a:custGeom>
              <a:avLst/>
              <a:gdLst/>
              <a:ahLst/>
              <a:cxnLst/>
              <a:rect l="l" t="t" r="r" b="b"/>
              <a:pathLst>
                <a:path w="6685" h="4093" extrusionOk="0">
                  <a:moveTo>
                    <a:pt x="4280" y="1"/>
                  </a:moveTo>
                  <a:cubicBezTo>
                    <a:pt x="4089" y="1"/>
                    <a:pt x="3851" y="125"/>
                    <a:pt x="3797" y="312"/>
                  </a:cubicBezTo>
                  <a:cubicBezTo>
                    <a:pt x="3660" y="816"/>
                    <a:pt x="3431" y="1411"/>
                    <a:pt x="3202" y="1961"/>
                  </a:cubicBezTo>
                  <a:cubicBezTo>
                    <a:pt x="3018" y="2328"/>
                    <a:pt x="2789" y="2741"/>
                    <a:pt x="2514" y="3061"/>
                  </a:cubicBezTo>
                  <a:cubicBezTo>
                    <a:pt x="2377" y="3245"/>
                    <a:pt x="2285" y="3336"/>
                    <a:pt x="2148" y="3474"/>
                  </a:cubicBezTo>
                  <a:cubicBezTo>
                    <a:pt x="2148" y="3474"/>
                    <a:pt x="2010" y="3520"/>
                    <a:pt x="2010" y="3520"/>
                  </a:cubicBezTo>
                  <a:lnTo>
                    <a:pt x="1918" y="3520"/>
                  </a:lnTo>
                  <a:cubicBezTo>
                    <a:pt x="1735" y="3520"/>
                    <a:pt x="1598" y="3428"/>
                    <a:pt x="1414" y="3290"/>
                  </a:cubicBezTo>
                  <a:cubicBezTo>
                    <a:pt x="1185" y="3016"/>
                    <a:pt x="956" y="2695"/>
                    <a:pt x="818" y="2374"/>
                  </a:cubicBezTo>
                  <a:cubicBezTo>
                    <a:pt x="766" y="2295"/>
                    <a:pt x="671" y="2261"/>
                    <a:pt x="567" y="2261"/>
                  </a:cubicBezTo>
                  <a:cubicBezTo>
                    <a:pt x="311" y="2261"/>
                    <a:pt x="0" y="2466"/>
                    <a:pt x="131" y="2695"/>
                  </a:cubicBezTo>
                  <a:cubicBezTo>
                    <a:pt x="406" y="3245"/>
                    <a:pt x="818" y="3840"/>
                    <a:pt x="1414" y="4024"/>
                  </a:cubicBezTo>
                  <a:cubicBezTo>
                    <a:pt x="1519" y="4055"/>
                    <a:pt x="1627" y="4070"/>
                    <a:pt x="1735" y="4070"/>
                  </a:cubicBezTo>
                  <a:cubicBezTo>
                    <a:pt x="2097" y="4070"/>
                    <a:pt x="2461" y="3904"/>
                    <a:pt x="2743" y="3657"/>
                  </a:cubicBezTo>
                  <a:cubicBezTo>
                    <a:pt x="3247" y="3245"/>
                    <a:pt x="3568" y="2695"/>
                    <a:pt x="3843" y="2099"/>
                  </a:cubicBezTo>
                  <a:cubicBezTo>
                    <a:pt x="3889" y="2328"/>
                    <a:pt x="3935" y="2557"/>
                    <a:pt x="3981" y="2786"/>
                  </a:cubicBezTo>
                  <a:cubicBezTo>
                    <a:pt x="4072" y="3199"/>
                    <a:pt x="4210" y="3657"/>
                    <a:pt x="4577" y="3886"/>
                  </a:cubicBezTo>
                  <a:cubicBezTo>
                    <a:pt x="4755" y="4032"/>
                    <a:pt x="4957" y="4092"/>
                    <a:pt x="5163" y="4092"/>
                  </a:cubicBezTo>
                  <a:cubicBezTo>
                    <a:pt x="5539" y="4092"/>
                    <a:pt x="5931" y="3894"/>
                    <a:pt x="6226" y="3657"/>
                  </a:cubicBezTo>
                  <a:cubicBezTo>
                    <a:pt x="6364" y="3565"/>
                    <a:pt x="6456" y="3474"/>
                    <a:pt x="6593" y="3336"/>
                  </a:cubicBezTo>
                  <a:cubicBezTo>
                    <a:pt x="6685" y="3199"/>
                    <a:pt x="6639" y="3061"/>
                    <a:pt x="6501" y="3016"/>
                  </a:cubicBezTo>
                  <a:cubicBezTo>
                    <a:pt x="6450" y="2990"/>
                    <a:pt x="6395" y="2979"/>
                    <a:pt x="6341" y="2979"/>
                  </a:cubicBezTo>
                  <a:cubicBezTo>
                    <a:pt x="6201" y="2979"/>
                    <a:pt x="6063" y="3054"/>
                    <a:pt x="5997" y="3153"/>
                  </a:cubicBezTo>
                  <a:cubicBezTo>
                    <a:pt x="5951" y="3153"/>
                    <a:pt x="5951" y="3199"/>
                    <a:pt x="5906" y="3199"/>
                  </a:cubicBezTo>
                  <a:cubicBezTo>
                    <a:pt x="5906" y="3199"/>
                    <a:pt x="5906" y="3245"/>
                    <a:pt x="5860" y="3245"/>
                  </a:cubicBezTo>
                  <a:cubicBezTo>
                    <a:pt x="5860" y="3290"/>
                    <a:pt x="5860" y="3290"/>
                    <a:pt x="5814" y="3290"/>
                  </a:cubicBezTo>
                  <a:cubicBezTo>
                    <a:pt x="5768" y="3336"/>
                    <a:pt x="5676" y="3382"/>
                    <a:pt x="5631" y="3428"/>
                  </a:cubicBezTo>
                  <a:cubicBezTo>
                    <a:pt x="5585" y="3474"/>
                    <a:pt x="5585" y="3474"/>
                    <a:pt x="5585" y="3474"/>
                  </a:cubicBezTo>
                  <a:lnTo>
                    <a:pt x="5539" y="3474"/>
                  </a:lnTo>
                  <a:cubicBezTo>
                    <a:pt x="5539" y="3520"/>
                    <a:pt x="5493" y="3520"/>
                    <a:pt x="5447" y="3520"/>
                  </a:cubicBezTo>
                  <a:cubicBezTo>
                    <a:pt x="5447" y="3520"/>
                    <a:pt x="5401" y="3520"/>
                    <a:pt x="5401" y="3565"/>
                  </a:cubicBezTo>
                  <a:lnTo>
                    <a:pt x="5310" y="3565"/>
                  </a:lnTo>
                  <a:cubicBezTo>
                    <a:pt x="5264" y="3565"/>
                    <a:pt x="5218" y="3565"/>
                    <a:pt x="5172" y="3520"/>
                  </a:cubicBezTo>
                  <a:cubicBezTo>
                    <a:pt x="4943" y="3336"/>
                    <a:pt x="4806" y="3016"/>
                    <a:pt x="4714" y="2695"/>
                  </a:cubicBezTo>
                  <a:cubicBezTo>
                    <a:pt x="4531" y="1916"/>
                    <a:pt x="4531" y="1045"/>
                    <a:pt x="4531" y="220"/>
                  </a:cubicBezTo>
                  <a:cubicBezTo>
                    <a:pt x="4531" y="66"/>
                    <a:pt x="4418" y="1"/>
                    <a:pt x="428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6866;p42">
              <a:extLst>
                <a:ext uri="{FF2B5EF4-FFF2-40B4-BE49-F238E27FC236}">
                  <a16:creationId xmlns:a16="http://schemas.microsoft.com/office/drawing/2014/main" id="{6E39B0D5-9448-4B77-8B12-6D8A4FE55BD4}"/>
                </a:ext>
              </a:extLst>
            </p:cNvPr>
            <p:cNvSpPr/>
            <p:nvPr/>
          </p:nvSpPr>
          <p:spPr>
            <a:xfrm>
              <a:off x="3852878" y="633458"/>
              <a:ext cx="118173" cy="71479"/>
            </a:xfrm>
            <a:custGeom>
              <a:avLst/>
              <a:gdLst/>
              <a:ahLst/>
              <a:cxnLst/>
              <a:rect l="l" t="t" r="r" b="b"/>
              <a:pathLst>
                <a:path w="6775" h="4098" extrusionOk="0">
                  <a:moveTo>
                    <a:pt x="2715" y="0"/>
                  </a:moveTo>
                  <a:cubicBezTo>
                    <a:pt x="2509" y="0"/>
                    <a:pt x="2276" y="127"/>
                    <a:pt x="2276" y="321"/>
                  </a:cubicBezTo>
                  <a:cubicBezTo>
                    <a:pt x="2276" y="1054"/>
                    <a:pt x="2276" y="1833"/>
                    <a:pt x="2139" y="2566"/>
                  </a:cubicBezTo>
                  <a:cubicBezTo>
                    <a:pt x="2047" y="2933"/>
                    <a:pt x="1956" y="3299"/>
                    <a:pt x="1726" y="3529"/>
                  </a:cubicBezTo>
                  <a:cubicBezTo>
                    <a:pt x="1726" y="3529"/>
                    <a:pt x="1635" y="3574"/>
                    <a:pt x="1681" y="3574"/>
                  </a:cubicBezTo>
                  <a:lnTo>
                    <a:pt x="1497" y="3574"/>
                  </a:lnTo>
                  <a:cubicBezTo>
                    <a:pt x="1360" y="3483"/>
                    <a:pt x="1406" y="3529"/>
                    <a:pt x="1268" y="3437"/>
                  </a:cubicBezTo>
                  <a:cubicBezTo>
                    <a:pt x="1222" y="3391"/>
                    <a:pt x="1131" y="3345"/>
                    <a:pt x="1039" y="3299"/>
                  </a:cubicBezTo>
                  <a:cubicBezTo>
                    <a:pt x="1039" y="3254"/>
                    <a:pt x="993" y="3254"/>
                    <a:pt x="947" y="3208"/>
                  </a:cubicBezTo>
                  <a:cubicBezTo>
                    <a:pt x="947" y="3208"/>
                    <a:pt x="947" y="3162"/>
                    <a:pt x="901" y="3162"/>
                  </a:cubicBezTo>
                  <a:cubicBezTo>
                    <a:pt x="901" y="3162"/>
                    <a:pt x="856" y="3116"/>
                    <a:pt x="856" y="3116"/>
                  </a:cubicBezTo>
                  <a:cubicBezTo>
                    <a:pt x="794" y="3042"/>
                    <a:pt x="698" y="3011"/>
                    <a:pt x="597" y="3011"/>
                  </a:cubicBezTo>
                  <a:cubicBezTo>
                    <a:pt x="322" y="3011"/>
                    <a:pt x="1" y="3236"/>
                    <a:pt x="168" y="3437"/>
                  </a:cubicBezTo>
                  <a:cubicBezTo>
                    <a:pt x="443" y="3666"/>
                    <a:pt x="764" y="3941"/>
                    <a:pt x="1085" y="4033"/>
                  </a:cubicBezTo>
                  <a:cubicBezTo>
                    <a:pt x="1218" y="4077"/>
                    <a:pt x="1347" y="4098"/>
                    <a:pt x="1470" y="4098"/>
                  </a:cubicBezTo>
                  <a:cubicBezTo>
                    <a:pt x="2106" y="4098"/>
                    <a:pt x="2588" y="3548"/>
                    <a:pt x="2780" y="2933"/>
                  </a:cubicBezTo>
                  <a:cubicBezTo>
                    <a:pt x="2826" y="2658"/>
                    <a:pt x="2872" y="2383"/>
                    <a:pt x="2918" y="2108"/>
                  </a:cubicBezTo>
                  <a:cubicBezTo>
                    <a:pt x="2964" y="2200"/>
                    <a:pt x="3010" y="2291"/>
                    <a:pt x="3055" y="2383"/>
                  </a:cubicBezTo>
                  <a:cubicBezTo>
                    <a:pt x="3429" y="3130"/>
                    <a:pt x="3990" y="4065"/>
                    <a:pt x="4876" y="4065"/>
                  </a:cubicBezTo>
                  <a:cubicBezTo>
                    <a:pt x="4968" y="4065"/>
                    <a:pt x="5064" y="4054"/>
                    <a:pt x="5164" y="4033"/>
                  </a:cubicBezTo>
                  <a:cubicBezTo>
                    <a:pt x="5897" y="3895"/>
                    <a:pt x="6355" y="3208"/>
                    <a:pt x="6676" y="2612"/>
                  </a:cubicBezTo>
                  <a:cubicBezTo>
                    <a:pt x="6774" y="2416"/>
                    <a:pt x="6609" y="2324"/>
                    <a:pt x="6414" y="2324"/>
                  </a:cubicBezTo>
                  <a:cubicBezTo>
                    <a:pt x="6245" y="2324"/>
                    <a:pt x="6052" y="2393"/>
                    <a:pt x="5989" y="2520"/>
                  </a:cubicBezTo>
                  <a:cubicBezTo>
                    <a:pt x="5851" y="2795"/>
                    <a:pt x="5668" y="3070"/>
                    <a:pt x="5439" y="3299"/>
                  </a:cubicBezTo>
                  <a:cubicBezTo>
                    <a:pt x="5393" y="3345"/>
                    <a:pt x="5301" y="3437"/>
                    <a:pt x="5209" y="3483"/>
                  </a:cubicBezTo>
                  <a:cubicBezTo>
                    <a:pt x="5164" y="3529"/>
                    <a:pt x="5118" y="3529"/>
                    <a:pt x="5072" y="3529"/>
                  </a:cubicBezTo>
                  <a:cubicBezTo>
                    <a:pt x="5072" y="3529"/>
                    <a:pt x="5052" y="3549"/>
                    <a:pt x="5011" y="3549"/>
                  </a:cubicBezTo>
                  <a:cubicBezTo>
                    <a:pt x="4990" y="3549"/>
                    <a:pt x="4965" y="3544"/>
                    <a:pt x="4934" y="3529"/>
                  </a:cubicBezTo>
                  <a:cubicBezTo>
                    <a:pt x="4980" y="3529"/>
                    <a:pt x="4797" y="3483"/>
                    <a:pt x="4797" y="3483"/>
                  </a:cubicBezTo>
                  <a:cubicBezTo>
                    <a:pt x="4659" y="3391"/>
                    <a:pt x="4522" y="3254"/>
                    <a:pt x="4385" y="3116"/>
                  </a:cubicBezTo>
                  <a:cubicBezTo>
                    <a:pt x="3835" y="2475"/>
                    <a:pt x="3468" y="1650"/>
                    <a:pt x="3193" y="825"/>
                  </a:cubicBezTo>
                  <a:cubicBezTo>
                    <a:pt x="3147" y="596"/>
                    <a:pt x="3055" y="412"/>
                    <a:pt x="3010" y="183"/>
                  </a:cubicBezTo>
                  <a:cubicBezTo>
                    <a:pt x="2973" y="56"/>
                    <a:pt x="2850" y="0"/>
                    <a:pt x="27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6867;p42">
              <a:extLst>
                <a:ext uri="{FF2B5EF4-FFF2-40B4-BE49-F238E27FC236}">
                  <a16:creationId xmlns:a16="http://schemas.microsoft.com/office/drawing/2014/main" id="{F240B0BE-C9A0-4AE0-96B9-494A385A6F19}"/>
                </a:ext>
              </a:extLst>
            </p:cNvPr>
            <p:cNvSpPr/>
            <p:nvPr/>
          </p:nvSpPr>
          <p:spPr>
            <a:xfrm>
              <a:off x="3660871" y="633615"/>
              <a:ext cx="116603" cy="71392"/>
            </a:xfrm>
            <a:custGeom>
              <a:avLst/>
              <a:gdLst/>
              <a:ahLst/>
              <a:cxnLst/>
              <a:rect l="l" t="t" r="r" b="b"/>
              <a:pathLst>
                <a:path w="6685" h="4093" extrusionOk="0">
                  <a:moveTo>
                    <a:pt x="4234" y="1"/>
                  </a:moveTo>
                  <a:cubicBezTo>
                    <a:pt x="4043" y="1"/>
                    <a:pt x="3805" y="125"/>
                    <a:pt x="3752" y="312"/>
                  </a:cubicBezTo>
                  <a:cubicBezTo>
                    <a:pt x="3614" y="816"/>
                    <a:pt x="3385" y="1411"/>
                    <a:pt x="3156" y="1961"/>
                  </a:cubicBezTo>
                  <a:cubicBezTo>
                    <a:pt x="2973" y="2328"/>
                    <a:pt x="2743" y="2741"/>
                    <a:pt x="2468" y="3061"/>
                  </a:cubicBezTo>
                  <a:cubicBezTo>
                    <a:pt x="2377" y="3245"/>
                    <a:pt x="2239" y="3336"/>
                    <a:pt x="2102" y="3474"/>
                  </a:cubicBezTo>
                  <a:cubicBezTo>
                    <a:pt x="2102" y="3474"/>
                    <a:pt x="1964" y="3520"/>
                    <a:pt x="2010" y="3520"/>
                  </a:cubicBezTo>
                  <a:lnTo>
                    <a:pt x="1873" y="3520"/>
                  </a:lnTo>
                  <a:cubicBezTo>
                    <a:pt x="1735" y="3520"/>
                    <a:pt x="1552" y="3428"/>
                    <a:pt x="1414" y="3290"/>
                  </a:cubicBezTo>
                  <a:cubicBezTo>
                    <a:pt x="1139" y="3016"/>
                    <a:pt x="956" y="2695"/>
                    <a:pt x="773" y="2374"/>
                  </a:cubicBezTo>
                  <a:cubicBezTo>
                    <a:pt x="733" y="2295"/>
                    <a:pt x="648" y="2261"/>
                    <a:pt x="551" y="2261"/>
                  </a:cubicBezTo>
                  <a:cubicBezTo>
                    <a:pt x="311" y="2261"/>
                    <a:pt x="1" y="2466"/>
                    <a:pt x="131" y="2695"/>
                  </a:cubicBezTo>
                  <a:cubicBezTo>
                    <a:pt x="406" y="3245"/>
                    <a:pt x="773" y="3840"/>
                    <a:pt x="1369" y="4024"/>
                  </a:cubicBezTo>
                  <a:cubicBezTo>
                    <a:pt x="1474" y="4055"/>
                    <a:pt x="1584" y="4070"/>
                    <a:pt x="1695" y="4070"/>
                  </a:cubicBezTo>
                  <a:cubicBezTo>
                    <a:pt x="2069" y="4070"/>
                    <a:pt x="2461" y="3904"/>
                    <a:pt x="2743" y="3657"/>
                  </a:cubicBezTo>
                  <a:cubicBezTo>
                    <a:pt x="3202" y="3245"/>
                    <a:pt x="3568" y="2695"/>
                    <a:pt x="3843" y="2099"/>
                  </a:cubicBezTo>
                  <a:cubicBezTo>
                    <a:pt x="3843" y="2328"/>
                    <a:pt x="3889" y="2557"/>
                    <a:pt x="3935" y="2786"/>
                  </a:cubicBezTo>
                  <a:cubicBezTo>
                    <a:pt x="4027" y="3199"/>
                    <a:pt x="4210" y="3657"/>
                    <a:pt x="4531" y="3886"/>
                  </a:cubicBezTo>
                  <a:cubicBezTo>
                    <a:pt x="4709" y="4032"/>
                    <a:pt x="4911" y="4092"/>
                    <a:pt x="5118" y="4092"/>
                  </a:cubicBezTo>
                  <a:cubicBezTo>
                    <a:pt x="5493" y="4092"/>
                    <a:pt x="5885" y="3894"/>
                    <a:pt x="6181" y="3657"/>
                  </a:cubicBezTo>
                  <a:cubicBezTo>
                    <a:pt x="6318" y="3565"/>
                    <a:pt x="6456" y="3474"/>
                    <a:pt x="6547" y="3336"/>
                  </a:cubicBezTo>
                  <a:cubicBezTo>
                    <a:pt x="6685" y="3199"/>
                    <a:pt x="6593" y="3061"/>
                    <a:pt x="6456" y="3016"/>
                  </a:cubicBezTo>
                  <a:cubicBezTo>
                    <a:pt x="6404" y="2990"/>
                    <a:pt x="6350" y="2979"/>
                    <a:pt x="6295" y="2979"/>
                  </a:cubicBezTo>
                  <a:cubicBezTo>
                    <a:pt x="6155" y="2979"/>
                    <a:pt x="6018" y="3054"/>
                    <a:pt x="5952" y="3153"/>
                  </a:cubicBezTo>
                  <a:cubicBezTo>
                    <a:pt x="5952" y="3153"/>
                    <a:pt x="5906" y="3199"/>
                    <a:pt x="5906" y="3199"/>
                  </a:cubicBezTo>
                  <a:cubicBezTo>
                    <a:pt x="5860" y="3199"/>
                    <a:pt x="5860" y="3245"/>
                    <a:pt x="5814" y="3245"/>
                  </a:cubicBezTo>
                  <a:cubicBezTo>
                    <a:pt x="5814" y="3290"/>
                    <a:pt x="5814" y="3290"/>
                    <a:pt x="5814" y="3290"/>
                  </a:cubicBezTo>
                  <a:cubicBezTo>
                    <a:pt x="5722" y="3336"/>
                    <a:pt x="5677" y="3382"/>
                    <a:pt x="5585" y="3428"/>
                  </a:cubicBezTo>
                  <a:cubicBezTo>
                    <a:pt x="5585" y="3474"/>
                    <a:pt x="5539" y="3474"/>
                    <a:pt x="5539" y="3474"/>
                  </a:cubicBezTo>
                  <a:cubicBezTo>
                    <a:pt x="5493" y="3520"/>
                    <a:pt x="5447" y="3520"/>
                    <a:pt x="5402" y="3520"/>
                  </a:cubicBezTo>
                  <a:cubicBezTo>
                    <a:pt x="5402" y="3520"/>
                    <a:pt x="5402" y="3520"/>
                    <a:pt x="5356" y="3565"/>
                  </a:cubicBezTo>
                  <a:lnTo>
                    <a:pt x="5264" y="3565"/>
                  </a:lnTo>
                  <a:cubicBezTo>
                    <a:pt x="5218" y="3565"/>
                    <a:pt x="5172" y="3565"/>
                    <a:pt x="5127" y="3520"/>
                  </a:cubicBezTo>
                  <a:cubicBezTo>
                    <a:pt x="4897" y="3336"/>
                    <a:pt x="4760" y="3016"/>
                    <a:pt x="4714" y="2695"/>
                  </a:cubicBezTo>
                  <a:cubicBezTo>
                    <a:pt x="4485" y="1916"/>
                    <a:pt x="4485" y="1045"/>
                    <a:pt x="4485" y="220"/>
                  </a:cubicBezTo>
                  <a:cubicBezTo>
                    <a:pt x="4485" y="66"/>
                    <a:pt x="4372" y="1"/>
                    <a:pt x="423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6868;p42">
              <a:extLst>
                <a:ext uri="{FF2B5EF4-FFF2-40B4-BE49-F238E27FC236}">
                  <a16:creationId xmlns:a16="http://schemas.microsoft.com/office/drawing/2014/main" id="{7305EB4D-A268-431C-8F57-60A62CEE7C61}"/>
                </a:ext>
              </a:extLst>
            </p:cNvPr>
            <p:cNvSpPr/>
            <p:nvPr/>
          </p:nvSpPr>
          <p:spPr>
            <a:xfrm>
              <a:off x="3466212" y="633458"/>
              <a:ext cx="117929" cy="71479"/>
            </a:xfrm>
            <a:custGeom>
              <a:avLst/>
              <a:gdLst/>
              <a:ahLst/>
              <a:cxnLst/>
              <a:rect l="l" t="t" r="r" b="b"/>
              <a:pathLst>
                <a:path w="6761" h="4098" extrusionOk="0">
                  <a:moveTo>
                    <a:pt x="2701" y="0"/>
                  </a:moveTo>
                  <a:cubicBezTo>
                    <a:pt x="2496" y="0"/>
                    <a:pt x="2263" y="127"/>
                    <a:pt x="2263" y="321"/>
                  </a:cubicBezTo>
                  <a:cubicBezTo>
                    <a:pt x="2263" y="1054"/>
                    <a:pt x="2263" y="1833"/>
                    <a:pt x="2125" y="2566"/>
                  </a:cubicBezTo>
                  <a:cubicBezTo>
                    <a:pt x="2079" y="2933"/>
                    <a:pt x="1942" y="3299"/>
                    <a:pt x="1713" y="3529"/>
                  </a:cubicBezTo>
                  <a:cubicBezTo>
                    <a:pt x="1758" y="3529"/>
                    <a:pt x="1621" y="3574"/>
                    <a:pt x="1667" y="3574"/>
                  </a:cubicBezTo>
                  <a:lnTo>
                    <a:pt x="1529" y="3574"/>
                  </a:lnTo>
                  <a:cubicBezTo>
                    <a:pt x="1346" y="3483"/>
                    <a:pt x="1392" y="3529"/>
                    <a:pt x="1300" y="3437"/>
                  </a:cubicBezTo>
                  <a:cubicBezTo>
                    <a:pt x="1209" y="3391"/>
                    <a:pt x="1117" y="3345"/>
                    <a:pt x="1071" y="3299"/>
                  </a:cubicBezTo>
                  <a:cubicBezTo>
                    <a:pt x="1025" y="3254"/>
                    <a:pt x="979" y="3254"/>
                    <a:pt x="934" y="3208"/>
                  </a:cubicBezTo>
                  <a:cubicBezTo>
                    <a:pt x="934" y="3208"/>
                    <a:pt x="934" y="3162"/>
                    <a:pt x="934" y="3162"/>
                  </a:cubicBezTo>
                  <a:cubicBezTo>
                    <a:pt x="888" y="3162"/>
                    <a:pt x="888" y="3116"/>
                    <a:pt x="842" y="3116"/>
                  </a:cubicBezTo>
                  <a:cubicBezTo>
                    <a:pt x="779" y="3041"/>
                    <a:pt x="682" y="3010"/>
                    <a:pt x="579" y="3010"/>
                  </a:cubicBezTo>
                  <a:cubicBezTo>
                    <a:pt x="308" y="3010"/>
                    <a:pt x="1" y="3225"/>
                    <a:pt x="200" y="3391"/>
                  </a:cubicBezTo>
                  <a:cubicBezTo>
                    <a:pt x="429" y="3666"/>
                    <a:pt x="750" y="3941"/>
                    <a:pt x="1071" y="4033"/>
                  </a:cubicBezTo>
                  <a:cubicBezTo>
                    <a:pt x="1212" y="4077"/>
                    <a:pt x="1346" y="4098"/>
                    <a:pt x="1472" y="4098"/>
                  </a:cubicBezTo>
                  <a:cubicBezTo>
                    <a:pt x="2125" y="4098"/>
                    <a:pt x="2575" y="3548"/>
                    <a:pt x="2767" y="2933"/>
                  </a:cubicBezTo>
                  <a:cubicBezTo>
                    <a:pt x="2858" y="2658"/>
                    <a:pt x="2904" y="2383"/>
                    <a:pt x="2904" y="2108"/>
                  </a:cubicBezTo>
                  <a:cubicBezTo>
                    <a:pt x="2950" y="2200"/>
                    <a:pt x="2996" y="2291"/>
                    <a:pt x="3042" y="2383"/>
                  </a:cubicBezTo>
                  <a:cubicBezTo>
                    <a:pt x="3415" y="3130"/>
                    <a:pt x="3977" y="4065"/>
                    <a:pt x="4862" y="4065"/>
                  </a:cubicBezTo>
                  <a:cubicBezTo>
                    <a:pt x="4954" y="4065"/>
                    <a:pt x="5050" y="4054"/>
                    <a:pt x="5150" y="4033"/>
                  </a:cubicBezTo>
                  <a:cubicBezTo>
                    <a:pt x="5883" y="3895"/>
                    <a:pt x="6341" y="3208"/>
                    <a:pt x="6662" y="2612"/>
                  </a:cubicBezTo>
                  <a:cubicBezTo>
                    <a:pt x="6761" y="2416"/>
                    <a:pt x="6596" y="2324"/>
                    <a:pt x="6400" y="2324"/>
                  </a:cubicBezTo>
                  <a:cubicBezTo>
                    <a:pt x="6231" y="2324"/>
                    <a:pt x="6039" y="2393"/>
                    <a:pt x="5975" y="2520"/>
                  </a:cubicBezTo>
                  <a:cubicBezTo>
                    <a:pt x="5837" y="2795"/>
                    <a:pt x="5654" y="3070"/>
                    <a:pt x="5425" y="3299"/>
                  </a:cubicBezTo>
                  <a:cubicBezTo>
                    <a:pt x="5379" y="3345"/>
                    <a:pt x="5287" y="3437"/>
                    <a:pt x="5196" y="3483"/>
                  </a:cubicBezTo>
                  <a:cubicBezTo>
                    <a:pt x="5150" y="3529"/>
                    <a:pt x="5104" y="3529"/>
                    <a:pt x="5104" y="3529"/>
                  </a:cubicBezTo>
                  <a:cubicBezTo>
                    <a:pt x="5074" y="3529"/>
                    <a:pt x="5043" y="3549"/>
                    <a:pt x="4999" y="3549"/>
                  </a:cubicBezTo>
                  <a:cubicBezTo>
                    <a:pt x="4977" y="3549"/>
                    <a:pt x="4951" y="3544"/>
                    <a:pt x="4921" y="3529"/>
                  </a:cubicBezTo>
                  <a:cubicBezTo>
                    <a:pt x="4967" y="3529"/>
                    <a:pt x="4783" y="3483"/>
                    <a:pt x="4783" y="3483"/>
                  </a:cubicBezTo>
                  <a:cubicBezTo>
                    <a:pt x="4646" y="3391"/>
                    <a:pt x="4508" y="3254"/>
                    <a:pt x="4371" y="3116"/>
                  </a:cubicBezTo>
                  <a:cubicBezTo>
                    <a:pt x="3821" y="2475"/>
                    <a:pt x="3500" y="1650"/>
                    <a:pt x="3225" y="825"/>
                  </a:cubicBezTo>
                  <a:cubicBezTo>
                    <a:pt x="3133" y="596"/>
                    <a:pt x="3042" y="412"/>
                    <a:pt x="2996" y="183"/>
                  </a:cubicBezTo>
                  <a:cubicBezTo>
                    <a:pt x="2959" y="56"/>
                    <a:pt x="2836" y="0"/>
                    <a:pt x="270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6869;p42">
              <a:extLst>
                <a:ext uri="{FF2B5EF4-FFF2-40B4-BE49-F238E27FC236}">
                  <a16:creationId xmlns:a16="http://schemas.microsoft.com/office/drawing/2014/main" id="{E54D2044-845C-473E-A9A0-83F00A2E0113}"/>
                </a:ext>
              </a:extLst>
            </p:cNvPr>
            <p:cNvSpPr/>
            <p:nvPr/>
          </p:nvSpPr>
          <p:spPr>
            <a:xfrm>
              <a:off x="3274031" y="618841"/>
              <a:ext cx="116551" cy="71008"/>
            </a:xfrm>
            <a:custGeom>
              <a:avLst/>
              <a:gdLst/>
              <a:ahLst/>
              <a:cxnLst/>
              <a:rect l="l" t="t" r="r" b="b"/>
              <a:pathLst>
                <a:path w="6682" h="4071" extrusionOk="0">
                  <a:moveTo>
                    <a:pt x="4248" y="0"/>
                  </a:moveTo>
                  <a:cubicBezTo>
                    <a:pt x="4054" y="0"/>
                    <a:pt x="3801" y="129"/>
                    <a:pt x="3748" y="288"/>
                  </a:cubicBezTo>
                  <a:cubicBezTo>
                    <a:pt x="3610" y="792"/>
                    <a:pt x="3427" y="1388"/>
                    <a:pt x="3152" y="1938"/>
                  </a:cubicBezTo>
                  <a:cubicBezTo>
                    <a:pt x="2969" y="2304"/>
                    <a:pt x="2786" y="2717"/>
                    <a:pt x="2511" y="3083"/>
                  </a:cubicBezTo>
                  <a:cubicBezTo>
                    <a:pt x="2373" y="3221"/>
                    <a:pt x="2281" y="3358"/>
                    <a:pt x="2098" y="3450"/>
                  </a:cubicBezTo>
                  <a:cubicBezTo>
                    <a:pt x="2098" y="3450"/>
                    <a:pt x="1961" y="3496"/>
                    <a:pt x="2006" y="3496"/>
                  </a:cubicBezTo>
                  <a:lnTo>
                    <a:pt x="1961" y="3496"/>
                  </a:lnTo>
                  <a:cubicBezTo>
                    <a:pt x="1915" y="3542"/>
                    <a:pt x="1869" y="3542"/>
                    <a:pt x="1869" y="3542"/>
                  </a:cubicBezTo>
                  <a:cubicBezTo>
                    <a:pt x="1731" y="3496"/>
                    <a:pt x="1548" y="3404"/>
                    <a:pt x="1411" y="3267"/>
                  </a:cubicBezTo>
                  <a:cubicBezTo>
                    <a:pt x="1136" y="3038"/>
                    <a:pt x="952" y="2717"/>
                    <a:pt x="769" y="2396"/>
                  </a:cubicBezTo>
                  <a:cubicBezTo>
                    <a:pt x="727" y="2312"/>
                    <a:pt x="633" y="2275"/>
                    <a:pt x="528" y="2275"/>
                  </a:cubicBezTo>
                  <a:cubicBezTo>
                    <a:pt x="292" y="2275"/>
                    <a:pt x="0" y="2463"/>
                    <a:pt x="127" y="2717"/>
                  </a:cubicBezTo>
                  <a:cubicBezTo>
                    <a:pt x="402" y="3221"/>
                    <a:pt x="769" y="3817"/>
                    <a:pt x="1365" y="4000"/>
                  </a:cubicBezTo>
                  <a:cubicBezTo>
                    <a:pt x="1480" y="4032"/>
                    <a:pt x="1596" y="4046"/>
                    <a:pt x="1710" y="4046"/>
                  </a:cubicBezTo>
                  <a:cubicBezTo>
                    <a:pt x="2093" y="4046"/>
                    <a:pt x="2457" y="3881"/>
                    <a:pt x="2740" y="3633"/>
                  </a:cubicBezTo>
                  <a:cubicBezTo>
                    <a:pt x="3198" y="3221"/>
                    <a:pt x="3565" y="2671"/>
                    <a:pt x="3840" y="2075"/>
                  </a:cubicBezTo>
                  <a:cubicBezTo>
                    <a:pt x="3840" y="2304"/>
                    <a:pt x="3885" y="2533"/>
                    <a:pt x="3931" y="2808"/>
                  </a:cubicBezTo>
                  <a:cubicBezTo>
                    <a:pt x="4023" y="3175"/>
                    <a:pt x="4206" y="3633"/>
                    <a:pt x="4527" y="3863"/>
                  </a:cubicBezTo>
                  <a:cubicBezTo>
                    <a:pt x="4709" y="4011"/>
                    <a:pt x="4921" y="4071"/>
                    <a:pt x="5138" y="4071"/>
                  </a:cubicBezTo>
                  <a:cubicBezTo>
                    <a:pt x="5524" y="4071"/>
                    <a:pt x="5930" y="3884"/>
                    <a:pt x="6223" y="3679"/>
                  </a:cubicBezTo>
                  <a:cubicBezTo>
                    <a:pt x="6314" y="3542"/>
                    <a:pt x="6452" y="3450"/>
                    <a:pt x="6544" y="3313"/>
                  </a:cubicBezTo>
                  <a:cubicBezTo>
                    <a:pt x="6681" y="3221"/>
                    <a:pt x="6635" y="3038"/>
                    <a:pt x="6452" y="2992"/>
                  </a:cubicBezTo>
                  <a:cubicBezTo>
                    <a:pt x="6418" y="2980"/>
                    <a:pt x="6377" y="2975"/>
                    <a:pt x="6335" y="2975"/>
                  </a:cubicBezTo>
                  <a:cubicBezTo>
                    <a:pt x="6206" y="2975"/>
                    <a:pt x="6051" y="3026"/>
                    <a:pt x="5948" y="3129"/>
                  </a:cubicBezTo>
                  <a:cubicBezTo>
                    <a:pt x="5948" y="3129"/>
                    <a:pt x="5902" y="3175"/>
                    <a:pt x="5902" y="3175"/>
                  </a:cubicBezTo>
                  <a:cubicBezTo>
                    <a:pt x="5902" y="3221"/>
                    <a:pt x="5856" y="3221"/>
                    <a:pt x="5856" y="3267"/>
                  </a:cubicBezTo>
                  <a:lnTo>
                    <a:pt x="5810" y="3267"/>
                  </a:lnTo>
                  <a:cubicBezTo>
                    <a:pt x="5719" y="3313"/>
                    <a:pt x="5673" y="3404"/>
                    <a:pt x="5581" y="3450"/>
                  </a:cubicBezTo>
                  <a:cubicBezTo>
                    <a:pt x="5535" y="3450"/>
                    <a:pt x="5535" y="3450"/>
                    <a:pt x="5535" y="3496"/>
                  </a:cubicBezTo>
                  <a:cubicBezTo>
                    <a:pt x="5490" y="3496"/>
                    <a:pt x="5444" y="3496"/>
                    <a:pt x="5444" y="3542"/>
                  </a:cubicBezTo>
                  <a:lnTo>
                    <a:pt x="5306" y="3542"/>
                  </a:lnTo>
                  <a:cubicBezTo>
                    <a:pt x="5215" y="3542"/>
                    <a:pt x="5215" y="3542"/>
                    <a:pt x="5123" y="3496"/>
                  </a:cubicBezTo>
                  <a:cubicBezTo>
                    <a:pt x="4940" y="3358"/>
                    <a:pt x="4802" y="2992"/>
                    <a:pt x="4710" y="2717"/>
                  </a:cubicBezTo>
                  <a:cubicBezTo>
                    <a:pt x="4481" y="1892"/>
                    <a:pt x="4481" y="1067"/>
                    <a:pt x="4481" y="242"/>
                  </a:cubicBezTo>
                  <a:cubicBezTo>
                    <a:pt x="4501" y="68"/>
                    <a:pt x="4390" y="0"/>
                    <a:pt x="42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6870;p42">
              <a:extLst>
                <a:ext uri="{FF2B5EF4-FFF2-40B4-BE49-F238E27FC236}">
                  <a16:creationId xmlns:a16="http://schemas.microsoft.com/office/drawing/2014/main" id="{ACBF8985-5DC8-4511-A621-20DF03FF0B48}"/>
                </a:ext>
              </a:extLst>
            </p:cNvPr>
            <p:cNvSpPr/>
            <p:nvPr/>
          </p:nvSpPr>
          <p:spPr>
            <a:xfrm>
              <a:off x="3079843" y="618841"/>
              <a:ext cx="117824" cy="70904"/>
            </a:xfrm>
            <a:custGeom>
              <a:avLst/>
              <a:gdLst/>
              <a:ahLst/>
              <a:cxnLst/>
              <a:rect l="l" t="t" r="r" b="b"/>
              <a:pathLst>
                <a:path w="6755" h="4065" extrusionOk="0">
                  <a:moveTo>
                    <a:pt x="2706" y="0"/>
                  </a:moveTo>
                  <a:cubicBezTo>
                    <a:pt x="2494" y="0"/>
                    <a:pt x="2232" y="118"/>
                    <a:pt x="2232" y="288"/>
                  </a:cubicBezTo>
                  <a:cubicBezTo>
                    <a:pt x="2278" y="1021"/>
                    <a:pt x="2278" y="1800"/>
                    <a:pt x="2094" y="2533"/>
                  </a:cubicBezTo>
                  <a:cubicBezTo>
                    <a:pt x="2049" y="2900"/>
                    <a:pt x="1957" y="3313"/>
                    <a:pt x="1682" y="3542"/>
                  </a:cubicBezTo>
                  <a:cubicBezTo>
                    <a:pt x="1692" y="3532"/>
                    <a:pt x="1693" y="3528"/>
                    <a:pt x="1690" y="3528"/>
                  </a:cubicBezTo>
                  <a:cubicBezTo>
                    <a:pt x="1681" y="3528"/>
                    <a:pt x="1637" y="3555"/>
                    <a:pt x="1628" y="3555"/>
                  </a:cubicBezTo>
                  <a:cubicBezTo>
                    <a:pt x="1625" y="3555"/>
                    <a:pt x="1626" y="3551"/>
                    <a:pt x="1636" y="3542"/>
                  </a:cubicBezTo>
                  <a:lnTo>
                    <a:pt x="1590" y="3542"/>
                  </a:lnTo>
                  <a:cubicBezTo>
                    <a:pt x="1531" y="3542"/>
                    <a:pt x="1523" y="3550"/>
                    <a:pt x="1525" y="3556"/>
                  </a:cubicBezTo>
                  <a:lnTo>
                    <a:pt x="1525" y="3556"/>
                  </a:lnTo>
                  <a:cubicBezTo>
                    <a:pt x="1520" y="3553"/>
                    <a:pt x="1512" y="3548"/>
                    <a:pt x="1499" y="3542"/>
                  </a:cubicBezTo>
                  <a:cubicBezTo>
                    <a:pt x="1361" y="3496"/>
                    <a:pt x="1361" y="3496"/>
                    <a:pt x="1269" y="3450"/>
                  </a:cubicBezTo>
                  <a:cubicBezTo>
                    <a:pt x="1178" y="3404"/>
                    <a:pt x="1132" y="3313"/>
                    <a:pt x="1040" y="3267"/>
                  </a:cubicBezTo>
                  <a:cubicBezTo>
                    <a:pt x="994" y="3221"/>
                    <a:pt x="949" y="3221"/>
                    <a:pt x="949" y="3175"/>
                  </a:cubicBezTo>
                  <a:lnTo>
                    <a:pt x="903" y="3175"/>
                  </a:lnTo>
                  <a:cubicBezTo>
                    <a:pt x="903" y="3175"/>
                    <a:pt x="903" y="3175"/>
                    <a:pt x="903" y="3129"/>
                  </a:cubicBezTo>
                  <a:cubicBezTo>
                    <a:pt x="857" y="3129"/>
                    <a:pt x="857" y="3083"/>
                    <a:pt x="811" y="3083"/>
                  </a:cubicBezTo>
                  <a:cubicBezTo>
                    <a:pt x="763" y="3024"/>
                    <a:pt x="681" y="2998"/>
                    <a:pt x="589" y="2998"/>
                  </a:cubicBezTo>
                  <a:cubicBezTo>
                    <a:pt x="331" y="2998"/>
                    <a:pt x="0" y="3201"/>
                    <a:pt x="170" y="3404"/>
                  </a:cubicBezTo>
                  <a:cubicBezTo>
                    <a:pt x="399" y="3679"/>
                    <a:pt x="720" y="3908"/>
                    <a:pt x="1086" y="4000"/>
                  </a:cubicBezTo>
                  <a:cubicBezTo>
                    <a:pt x="1220" y="4044"/>
                    <a:pt x="1347" y="4065"/>
                    <a:pt x="1468" y="4065"/>
                  </a:cubicBezTo>
                  <a:cubicBezTo>
                    <a:pt x="2094" y="4065"/>
                    <a:pt x="2544" y="3515"/>
                    <a:pt x="2736" y="2900"/>
                  </a:cubicBezTo>
                  <a:cubicBezTo>
                    <a:pt x="2828" y="2625"/>
                    <a:pt x="2874" y="2350"/>
                    <a:pt x="2919" y="2075"/>
                  </a:cubicBezTo>
                  <a:cubicBezTo>
                    <a:pt x="2965" y="2167"/>
                    <a:pt x="2965" y="2304"/>
                    <a:pt x="3011" y="2396"/>
                  </a:cubicBezTo>
                  <a:cubicBezTo>
                    <a:pt x="3384" y="3101"/>
                    <a:pt x="3983" y="4032"/>
                    <a:pt x="4875" y="4032"/>
                  </a:cubicBezTo>
                  <a:cubicBezTo>
                    <a:pt x="4969" y="4032"/>
                    <a:pt x="5065" y="4022"/>
                    <a:pt x="5165" y="4000"/>
                  </a:cubicBezTo>
                  <a:cubicBezTo>
                    <a:pt x="5852" y="3863"/>
                    <a:pt x="6311" y="3175"/>
                    <a:pt x="6632" y="2579"/>
                  </a:cubicBezTo>
                  <a:cubicBezTo>
                    <a:pt x="6754" y="2383"/>
                    <a:pt x="6601" y="2292"/>
                    <a:pt x="6404" y="2292"/>
                  </a:cubicBezTo>
                  <a:cubicBezTo>
                    <a:pt x="6233" y="2292"/>
                    <a:pt x="6029" y="2360"/>
                    <a:pt x="5944" y="2488"/>
                  </a:cubicBezTo>
                  <a:cubicBezTo>
                    <a:pt x="5807" y="2763"/>
                    <a:pt x="5623" y="3038"/>
                    <a:pt x="5440" y="3267"/>
                  </a:cubicBezTo>
                  <a:cubicBezTo>
                    <a:pt x="5348" y="3358"/>
                    <a:pt x="5303" y="3404"/>
                    <a:pt x="5211" y="3450"/>
                  </a:cubicBezTo>
                  <a:cubicBezTo>
                    <a:pt x="5165" y="3496"/>
                    <a:pt x="5073" y="3496"/>
                    <a:pt x="5073" y="3542"/>
                  </a:cubicBezTo>
                  <a:cubicBezTo>
                    <a:pt x="5028" y="3542"/>
                    <a:pt x="4982" y="3542"/>
                    <a:pt x="4936" y="3496"/>
                  </a:cubicBezTo>
                  <a:cubicBezTo>
                    <a:pt x="4936" y="3505"/>
                    <a:pt x="4930" y="3509"/>
                    <a:pt x="4922" y="3509"/>
                  </a:cubicBezTo>
                  <a:cubicBezTo>
                    <a:pt x="4886" y="3509"/>
                    <a:pt x="4798" y="3450"/>
                    <a:pt x="4798" y="3450"/>
                  </a:cubicBezTo>
                  <a:cubicBezTo>
                    <a:pt x="4615" y="3358"/>
                    <a:pt x="4478" y="3267"/>
                    <a:pt x="4386" y="3129"/>
                  </a:cubicBezTo>
                  <a:cubicBezTo>
                    <a:pt x="3790" y="2442"/>
                    <a:pt x="3469" y="1617"/>
                    <a:pt x="3194" y="792"/>
                  </a:cubicBezTo>
                  <a:cubicBezTo>
                    <a:pt x="3103" y="609"/>
                    <a:pt x="3057" y="379"/>
                    <a:pt x="2965" y="150"/>
                  </a:cubicBezTo>
                  <a:cubicBezTo>
                    <a:pt x="2948" y="45"/>
                    <a:pt x="2837" y="0"/>
                    <a:pt x="270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6871;p42">
              <a:extLst>
                <a:ext uri="{FF2B5EF4-FFF2-40B4-BE49-F238E27FC236}">
                  <a16:creationId xmlns:a16="http://schemas.microsoft.com/office/drawing/2014/main" id="{C5C2A9FD-A9A0-4B1B-88D2-A0A2D12AF955}"/>
                </a:ext>
              </a:extLst>
            </p:cNvPr>
            <p:cNvSpPr/>
            <p:nvPr/>
          </p:nvSpPr>
          <p:spPr>
            <a:xfrm>
              <a:off x="2887121" y="618841"/>
              <a:ext cx="116551" cy="71008"/>
            </a:xfrm>
            <a:custGeom>
              <a:avLst/>
              <a:gdLst/>
              <a:ahLst/>
              <a:cxnLst/>
              <a:rect l="l" t="t" r="r" b="b"/>
              <a:pathLst>
                <a:path w="6682" h="4071" extrusionOk="0">
                  <a:moveTo>
                    <a:pt x="4261" y="0"/>
                  </a:moveTo>
                  <a:cubicBezTo>
                    <a:pt x="4062" y="0"/>
                    <a:pt x="3821" y="129"/>
                    <a:pt x="3794" y="288"/>
                  </a:cubicBezTo>
                  <a:cubicBezTo>
                    <a:pt x="3657" y="792"/>
                    <a:pt x="3427" y="1388"/>
                    <a:pt x="3152" y="1938"/>
                  </a:cubicBezTo>
                  <a:cubicBezTo>
                    <a:pt x="2969" y="2304"/>
                    <a:pt x="2786" y="2717"/>
                    <a:pt x="2511" y="3083"/>
                  </a:cubicBezTo>
                  <a:cubicBezTo>
                    <a:pt x="2373" y="3221"/>
                    <a:pt x="2282" y="3358"/>
                    <a:pt x="2098" y="3450"/>
                  </a:cubicBezTo>
                  <a:cubicBezTo>
                    <a:pt x="2144" y="3450"/>
                    <a:pt x="1961" y="3496"/>
                    <a:pt x="2007" y="3496"/>
                  </a:cubicBezTo>
                  <a:lnTo>
                    <a:pt x="1961" y="3496"/>
                  </a:lnTo>
                  <a:cubicBezTo>
                    <a:pt x="1915" y="3542"/>
                    <a:pt x="1869" y="3542"/>
                    <a:pt x="1869" y="3542"/>
                  </a:cubicBezTo>
                  <a:cubicBezTo>
                    <a:pt x="1732" y="3496"/>
                    <a:pt x="1548" y="3404"/>
                    <a:pt x="1411" y="3267"/>
                  </a:cubicBezTo>
                  <a:cubicBezTo>
                    <a:pt x="1136" y="3038"/>
                    <a:pt x="953" y="2717"/>
                    <a:pt x="769" y="2396"/>
                  </a:cubicBezTo>
                  <a:cubicBezTo>
                    <a:pt x="727" y="2312"/>
                    <a:pt x="633" y="2275"/>
                    <a:pt x="528" y="2275"/>
                  </a:cubicBezTo>
                  <a:cubicBezTo>
                    <a:pt x="292" y="2275"/>
                    <a:pt x="1" y="2463"/>
                    <a:pt x="128" y="2717"/>
                  </a:cubicBezTo>
                  <a:cubicBezTo>
                    <a:pt x="403" y="3221"/>
                    <a:pt x="769" y="3817"/>
                    <a:pt x="1411" y="4000"/>
                  </a:cubicBezTo>
                  <a:cubicBezTo>
                    <a:pt x="1516" y="4032"/>
                    <a:pt x="1624" y="4046"/>
                    <a:pt x="1731" y="4046"/>
                  </a:cubicBezTo>
                  <a:cubicBezTo>
                    <a:pt x="2093" y="4046"/>
                    <a:pt x="2457" y="3881"/>
                    <a:pt x="2740" y="3633"/>
                  </a:cubicBezTo>
                  <a:cubicBezTo>
                    <a:pt x="3244" y="3221"/>
                    <a:pt x="3565" y="2671"/>
                    <a:pt x="3840" y="2075"/>
                  </a:cubicBezTo>
                  <a:cubicBezTo>
                    <a:pt x="3886" y="2304"/>
                    <a:pt x="3886" y="2533"/>
                    <a:pt x="3977" y="2808"/>
                  </a:cubicBezTo>
                  <a:cubicBezTo>
                    <a:pt x="4069" y="3175"/>
                    <a:pt x="4207" y="3633"/>
                    <a:pt x="4573" y="3863"/>
                  </a:cubicBezTo>
                  <a:cubicBezTo>
                    <a:pt x="4755" y="4011"/>
                    <a:pt x="4961" y="4071"/>
                    <a:pt x="5171" y="4071"/>
                  </a:cubicBezTo>
                  <a:cubicBezTo>
                    <a:pt x="5543" y="4071"/>
                    <a:pt x="5930" y="3884"/>
                    <a:pt x="6223" y="3679"/>
                  </a:cubicBezTo>
                  <a:cubicBezTo>
                    <a:pt x="6361" y="3542"/>
                    <a:pt x="6452" y="3450"/>
                    <a:pt x="6590" y="3313"/>
                  </a:cubicBezTo>
                  <a:cubicBezTo>
                    <a:pt x="6681" y="3221"/>
                    <a:pt x="6636" y="3038"/>
                    <a:pt x="6498" y="2992"/>
                  </a:cubicBezTo>
                  <a:cubicBezTo>
                    <a:pt x="6452" y="2980"/>
                    <a:pt x="6404" y="2975"/>
                    <a:pt x="6354" y="2975"/>
                  </a:cubicBezTo>
                  <a:cubicBezTo>
                    <a:pt x="6206" y="2975"/>
                    <a:pt x="6051" y="3026"/>
                    <a:pt x="5948" y="3129"/>
                  </a:cubicBezTo>
                  <a:cubicBezTo>
                    <a:pt x="5948" y="3129"/>
                    <a:pt x="5948" y="3175"/>
                    <a:pt x="5902" y="3175"/>
                  </a:cubicBezTo>
                  <a:cubicBezTo>
                    <a:pt x="5902" y="3221"/>
                    <a:pt x="5856" y="3221"/>
                    <a:pt x="5856" y="3267"/>
                  </a:cubicBezTo>
                  <a:lnTo>
                    <a:pt x="5811" y="3267"/>
                  </a:lnTo>
                  <a:cubicBezTo>
                    <a:pt x="5765" y="3313"/>
                    <a:pt x="5673" y="3404"/>
                    <a:pt x="5627" y="3450"/>
                  </a:cubicBezTo>
                  <a:lnTo>
                    <a:pt x="5581" y="3450"/>
                  </a:lnTo>
                  <a:cubicBezTo>
                    <a:pt x="5581" y="3450"/>
                    <a:pt x="5581" y="3450"/>
                    <a:pt x="5536" y="3496"/>
                  </a:cubicBezTo>
                  <a:cubicBezTo>
                    <a:pt x="5490" y="3496"/>
                    <a:pt x="5490" y="3496"/>
                    <a:pt x="5444" y="3542"/>
                  </a:cubicBezTo>
                  <a:lnTo>
                    <a:pt x="5306" y="3542"/>
                  </a:lnTo>
                  <a:cubicBezTo>
                    <a:pt x="5261" y="3542"/>
                    <a:pt x="5215" y="3542"/>
                    <a:pt x="5169" y="3496"/>
                  </a:cubicBezTo>
                  <a:cubicBezTo>
                    <a:pt x="4940" y="3358"/>
                    <a:pt x="4802" y="2992"/>
                    <a:pt x="4711" y="2717"/>
                  </a:cubicBezTo>
                  <a:cubicBezTo>
                    <a:pt x="4482" y="1892"/>
                    <a:pt x="4482" y="1067"/>
                    <a:pt x="4527" y="242"/>
                  </a:cubicBezTo>
                  <a:cubicBezTo>
                    <a:pt x="4527" y="68"/>
                    <a:pt x="4405" y="0"/>
                    <a:pt x="42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6872;p42">
              <a:extLst>
                <a:ext uri="{FF2B5EF4-FFF2-40B4-BE49-F238E27FC236}">
                  <a16:creationId xmlns:a16="http://schemas.microsoft.com/office/drawing/2014/main" id="{DE7626CE-BA2B-4182-B0FE-A76533219336}"/>
                </a:ext>
              </a:extLst>
            </p:cNvPr>
            <p:cNvSpPr/>
            <p:nvPr/>
          </p:nvSpPr>
          <p:spPr>
            <a:xfrm>
              <a:off x="2592761" y="670715"/>
              <a:ext cx="24001" cy="18698"/>
            </a:xfrm>
            <a:custGeom>
              <a:avLst/>
              <a:gdLst/>
              <a:ahLst/>
              <a:cxnLst/>
              <a:rect l="l" t="t" r="r" b="b"/>
              <a:pathLst>
                <a:path w="1376" h="1072" extrusionOk="0">
                  <a:moveTo>
                    <a:pt x="1049" y="1"/>
                  </a:moveTo>
                  <a:cubicBezTo>
                    <a:pt x="903" y="1"/>
                    <a:pt x="757" y="52"/>
                    <a:pt x="688" y="155"/>
                  </a:cubicBezTo>
                  <a:cubicBezTo>
                    <a:pt x="642" y="155"/>
                    <a:pt x="642" y="201"/>
                    <a:pt x="597" y="201"/>
                  </a:cubicBezTo>
                  <a:cubicBezTo>
                    <a:pt x="597" y="247"/>
                    <a:pt x="597" y="247"/>
                    <a:pt x="551" y="293"/>
                  </a:cubicBezTo>
                  <a:lnTo>
                    <a:pt x="505" y="293"/>
                  </a:lnTo>
                  <a:cubicBezTo>
                    <a:pt x="459" y="339"/>
                    <a:pt x="367" y="430"/>
                    <a:pt x="322" y="476"/>
                  </a:cubicBezTo>
                  <a:lnTo>
                    <a:pt x="276" y="476"/>
                  </a:lnTo>
                  <a:cubicBezTo>
                    <a:pt x="276" y="476"/>
                    <a:pt x="276" y="476"/>
                    <a:pt x="230" y="522"/>
                  </a:cubicBezTo>
                  <a:lnTo>
                    <a:pt x="1" y="1072"/>
                  </a:lnTo>
                  <a:cubicBezTo>
                    <a:pt x="322" y="1026"/>
                    <a:pt x="642" y="889"/>
                    <a:pt x="917" y="705"/>
                  </a:cubicBezTo>
                  <a:cubicBezTo>
                    <a:pt x="1055" y="568"/>
                    <a:pt x="1147" y="476"/>
                    <a:pt x="1284" y="384"/>
                  </a:cubicBezTo>
                  <a:cubicBezTo>
                    <a:pt x="1376" y="247"/>
                    <a:pt x="1330" y="64"/>
                    <a:pt x="1192" y="18"/>
                  </a:cubicBezTo>
                  <a:cubicBezTo>
                    <a:pt x="1147" y="6"/>
                    <a:pt x="1098" y="1"/>
                    <a:pt x="104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6873;p42">
              <a:extLst>
                <a:ext uri="{FF2B5EF4-FFF2-40B4-BE49-F238E27FC236}">
                  <a16:creationId xmlns:a16="http://schemas.microsoft.com/office/drawing/2014/main" id="{E4F2E05A-53DF-44C1-B035-4FB9AEF7EDE3}"/>
                </a:ext>
              </a:extLst>
            </p:cNvPr>
            <p:cNvSpPr/>
            <p:nvPr/>
          </p:nvSpPr>
          <p:spPr>
            <a:xfrm>
              <a:off x="2692933" y="618841"/>
              <a:ext cx="118190" cy="70904"/>
            </a:xfrm>
            <a:custGeom>
              <a:avLst/>
              <a:gdLst/>
              <a:ahLst/>
              <a:cxnLst/>
              <a:rect l="l" t="t" r="r" b="b"/>
              <a:pathLst>
                <a:path w="6776" h="4065" extrusionOk="0">
                  <a:moveTo>
                    <a:pt x="2732" y="0"/>
                  </a:moveTo>
                  <a:cubicBezTo>
                    <a:pt x="2523" y="0"/>
                    <a:pt x="2278" y="118"/>
                    <a:pt x="2278" y="288"/>
                  </a:cubicBezTo>
                  <a:cubicBezTo>
                    <a:pt x="2278" y="1021"/>
                    <a:pt x="2278" y="1800"/>
                    <a:pt x="2141" y="2533"/>
                  </a:cubicBezTo>
                  <a:cubicBezTo>
                    <a:pt x="2049" y="2900"/>
                    <a:pt x="1957" y="3313"/>
                    <a:pt x="1682" y="3542"/>
                  </a:cubicBezTo>
                  <a:cubicBezTo>
                    <a:pt x="1692" y="3532"/>
                    <a:pt x="1693" y="3528"/>
                    <a:pt x="1691" y="3528"/>
                  </a:cubicBezTo>
                  <a:cubicBezTo>
                    <a:pt x="1687" y="3528"/>
                    <a:pt x="1675" y="3535"/>
                    <a:pt x="1665" y="3542"/>
                  </a:cubicBezTo>
                  <a:lnTo>
                    <a:pt x="1591" y="3542"/>
                  </a:lnTo>
                  <a:cubicBezTo>
                    <a:pt x="1529" y="3542"/>
                    <a:pt x="1550" y="3562"/>
                    <a:pt x="1543" y="3562"/>
                  </a:cubicBezTo>
                  <a:cubicBezTo>
                    <a:pt x="1540" y="3562"/>
                    <a:pt x="1529" y="3557"/>
                    <a:pt x="1499" y="3542"/>
                  </a:cubicBezTo>
                  <a:cubicBezTo>
                    <a:pt x="1361" y="3496"/>
                    <a:pt x="1361" y="3496"/>
                    <a:pt x="1270" y="3450"/>
                  </a:cubicBezTo>
                  <a:cubicBezTo>
                    <a:pt x="1178" y="3404"/>
                    <a:pt x="1132" y="3313"/>
                    <a:pt x="1041" y="3267"/>
                  </a:cubicBezTo>
                  <a:cubicBezTo>
                    <a:pt x="995" y="3221"/>
                    <a:pt x="995" y="3221"/>
                    <a:pt x="949" y="3175"/>
                  </a:cubicBezTo>
                  <a:cubicBezTo>
                    <a:pt x="949" y="3175"/>
                    <a:pt x="903" y="3175"/>
                    <a:pt x="903" y="3129"/>
                  </a:cubicBezTo>
                  <a:cubicBezTo>
                    <a:pt x="903" y="3129"/>
                    <a:pt x="857" y="3083"/>
                    <a:pt x="857" y="3083"/>
                  </a:cubicBezTo>
                  <a:cubicBezTo>
                    <a:pt x="797" y="3024"/>
                    <a:pt x="706" y="2998"/>
                    <a:pt x="608" y="2998"/>
                  </a:cubicBezTo>
                  <a:cubicBezTo>
                    <a:pt x="331" y="2998"/>
                    <a:pt x="1" y="3201"/>
                    <a:pt x="170" y="3404"/>
                  </a:cubicBezTo>
                  <a:cubicBezTo>
                    <a:pt x="399" y="3679"/>
                    <a:pt x="720" y="3908"/>
                    <a:pt x="1086" y="4000"/>
                  </a:cubicBezTo>
                  <a:cubicBezTo>
                    <a:pt x="1220" y="4044"/>
                    <a:pt x="1347" y="4065"/>
                    <a:pt x="1468" y="4065"/>
                  </a:cubicBezTo>
                  <a:cubicBezTo>
                    <a:pt x="2095" y="4065"/>
                    <a:pt x="2544" y="3515"/>
                    <a:pt x="2736" y="2900"/>
                  </a:cubicBezTo>
                  <a:cubicBezTo>
                    <a:pt x="2828" y="2625"/>
                    <a:pt x="2874" y="2350"/>
                    <a:pt x="2920" y="2075"/>
                  </a:cubicBezTo>
                  <a:cubicBezTo>
                    <a:pt x="2965" y="2167"/>
                    <a:pt x="3011" y="2304"/>
                    <a:pt x="3057" y="2396"/>
                  </a:cubicBezTo>
                  <a:cubicBezTo>
                    <a:pt x="3389" y="3101"/>
                    <a:pt x="3984" y="4032"/>
                    <a:pt x="4876" y="4032"/>
                  </a:cubicBezTo>
                  <a:cubicBezTo>
                    <a:pt x="4969" y="4032"/>
                    <a:pt x="5065" y="4022"/>
                    <a:pt x="5165" y="4000"/>
                  </a:cubicBezTo>
                  <a:cubicBezTo>
                    <a:pt x="5899" y="3863"/>
                    <a:pt x="6311" y="3175"/>
                    <a:pt x="6678" y="2579"/>
                  </a:cubicBezTo>
                  <a:cubicBezTo>
                    <a:pt x="6776" y="2383"/>
                    <a:pt x="6611" y="2292"/>
                    <a:pt x="6415" y="2292"/>
                  </a:cubicBezTo>
                  <a:cubicBezTo>
                    <a:pt x="6246" y="2292"/>
                    <a:pt x="6054" y="2360"/>
                    <a:pt x="5990" y="2488"/>
                  </a:cubicBezTo>
                  <a:cubicBezTo>
                    <a:pt x="5807" y="2763"/>
                    <a:pt x="5669" y="3038"/>
                    <a:pt x="5440" y="3267"/>
                  </a:cubicBezTo>
                  <a:cubicBezTo>
                    <a:pt x="5349" y="3358"/>
                    <a:pt x="5303" y="3404"/>
                    <a:pt x="5211" y="3450"/>
                  </a:cubicBezTo>
                  <a:cubicBezTo>
                    <a:pt x="5165" y="3496"/>
                    <a:pt x="5074" y="3496"/>
                    <a:pt x="5074" y="3542"/>
                  </a:cubicBezTo>
                  <a:cubicBezTo>
                    <a:pt x="5028" y="3542"/>
                    <a:pt x="5028" y="3542"/>
                    <a:pt x="4936" y="3496"/>
                  </a:cubicBezTo>
                  <a:lnTo>
                    <a:pt x="4936" y="3496"/>
                  </a:lnTo>
                  <a:cubicBezTo>
                    <a:pt x="4945" y="3505"/>
                    <a:pt x="4945" y="3509"/>
                    <a:pt x="4939" y="3509"/>
                  </a:cubicBezTo>
                  <a:cubicBezTo>
                    <a:pt x="4916" y="3509"/>
                    <a:pt x="4799" y="3450"/>
                    <a:pt x="4799" y="3450"/>
                  </a:cubicBezTo>
                  <a:cubicBezTo>
                    <a:pt x="4615" y="3358"/>
                    <a:pt x="4478" y="3267"/>
                    <a:pt x="4386" y="3129"/>
                  </a:cubicBezTo>
                  <a:cubicBezTo>
                    <a:pt x="3790" y="2442"/>
                    <a:pt x="3470" y="1617"/>
                    <a:pt x="3195" y="792"/>
                  </a:cubicBezTo>
                  <a:cubicBezTo>
                    <a:pt x="3103" y="609"/>
                    <a:pt x="3057" y="379"/>
                    <a:pt x="3011" y="150"/>
                  </a:cubicBezTo>
                  <a:cubicBezTo>
                    <a:pt x="2976" y="45"/>
                    <a:pt x="2861" y="0"/>
                    <a:pt x="27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6874;p42">
              <a:extLst>
                <a:ext uri="{FF2B5EF4-FFF2-40B4-BE49-F238E27FC236}">
                  <a16:creationId xmlns:a16="http://schemas.microsoft.com/office/drawing/2014/main" id="{6E4506F5-EFA6-452F-B6C2-E730FE80F731}"/>
                </a:ext>
              </a:extLst>
            </p:cNvPr>
            <p:cNvSpPr/>
            <p:nvPr/>
          </p:nvSpPr>
          <p:spPr>
            <a:xfrm>
              <a:off x="4529002" y="490534"/>
              <a:ext cx="89428" cy="70991"/>
            </a:xfrm>
            <a:custGeom>
              <a:avLst/>
              <a:gdLst/>
              <a:ahLst/>
              <a:cxnLst/>
              <a:rect l="l" t="t" r="r" b="b"/>
              <a:pathLst>
                <a:path w="5127" h="4070" extrusionOk="0">
                  <a:moveTo>
                    <a:pt x="4254" y="0"/>
                  </a:moveTo>
                  <a:cubicBezTo>
                    <a:pt x="4059" y="0"/>
                    <a:pt x="3805" y="125"/>
                    <a:pt x="3752" y="311"/>
                  </a:cubicBezTo>
                  <a:cubicBezTo>
                    <a:pt x="3615" y="769"/>
                    <a:pt x="3431" y="1411"/>
                    <a:pt x="3156" y="1915"/>
                  </a:cubicBezTo>
                  <a:cubicBezTo>
                    <a:pt x="2973" y="2328"/>
                    <a:pt x="2790" y="2740"/>
                    <a:pt x="2515" y="3061"/>
                  </a:cubicBezTo>
                  <a:cubicBezTo>
                    <a:pt x="2377" y="3244"/>
                    <a:pt x="2286" y="3336"/>
                    <a:pt x="2102" y="3473"/>
                  </a:cubicBezTo>
                  <a:cubicBezTo>
                    <a:pt x="2102" y="3464"/>
                    <a:pt x="2097" y="3460"/>
                    <a:pt x="2088" y="3460"/>
                  </a:cubicBezTo>
                  <a:cubicBezTo>
                    <a:pt x="2055" y="3460"/>
                    <a:pt x="1974" y="3519"/>
                    <a:pt x="2011" y="3519"/>
                  </a:cubicBezTo>
                  <a:lnTo>
                    <a:pt x="1873" y="3519"/>
                  </a:lnTo>
                  <a:cubicBezTo>
                    <a:pt x="1736" y="3519"/>
                    <a:pt x="1552" y="3427"/>
                    <a:pt x="1415" y="3290"/>
                  </a:cubicBezTo>
                  <a:cubicBezTo>
                    <a:pt x="1140" y="3015"/>
                    <a:pt x="956" y="2694"/>
                    <a:pt x="773" y="2373"/>
                  </a:cubicBezTo>
                  <a:cubicBezTo>
                    <a:pt x="734" y="2294"/>
                    <a:pt x="648" y="2261"/>
                    <a:pt x="551" y="2261"/>
                  </a:cubicBezTo>
                  <a:cubicBezTo>
                    <a:pt x="312" y="2261"/>
                    <a:pt x="1" y="2466"/>
                    <a:pt x="131" y="2694"/>
                  </a:cubicBezTo>
                  <a:cubicBezTo>
                    <a:pt x="406" y="3198"/>
                    <a:pt x="773" y="3794"/>
                    <a:pt x="1369" y="3977"/>
                  </a:cubicBezTo>
                  <a:cubicBezTo>
                    <a:pt x="1507" y="4028"/>
                    <a:pt x="1645" y="4050"/>
                    <a:pt x="1780" y="4050"/>
                  </a:cubicBezTo>
                  <a:cubicBezTo>
                    <a:pt x="2138" y="4050"/>
                    <a:pt x="2477" y="3890"/>
                    <a:pt x="2744" y="3657"/>
                  </a:cubicBezTo>
                  <a:cubicBezTo>
                    <a:pt x="3202" y="3244"/>
                    <a:pt x="3569" y="2694"/>
                    <a:pt x="3844" y="2098"/>
                  </a:cubicBezTo>
                  <a:cubicBezTo>
                    <a:pt x="3844" y="2328"/>
                    <a:pt x="3890" y="2557"/>
                    <a:pt x="3935" y="2786"/>
                  </a:cubicBezTo>
                  <a:cubicBezTo>
                    <a:pt x="4027" y="3198"/>
                    <a:pt x="4210" y="3611"/>
                    <a:pt x="4531" y="3886"/>
                  </a:cubicBezTo>
                  <a:cubicBezTo>
                    <a:pt x="4714" y="4023"/>
                    <a:pt x="4898" y="4069"/>
                    <a:pt x="5127" y="4069"/>
                  </a:cubicBezTo>
                  <a:lnTo>
                    <a:pt x="4394" y="1869"/>
                  </a:lnTo>
                  <a:lnTo>
                    <a:pt x="4531" y="1503"/>
                  </a:lnTo>
                  <a:cubicBezTo>
                    <a:pt x="4485" y="1090"/>
                    <a:pt x="4485" y="678"/>
                    <a:pt x="4485" y="219"/>
                  </a:cubicBezTo>
                  <a:cubicBezTo>
                    <a:pt x="4505" y="65"/>
                    <a:pt x="4395" y="0"/>
                    <a:pt x="425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6875;p42">
              <a:extLst>
                <a:ext uri="{FF2B5EF4-FFF2-40B4-BE49-F238E27FC236}">
                  <a16:creationId xmlns:a16="http://schemas.microsoft.com/office/drawing/2014/main" id="{ABD698FA-F6AB-444F-BD80-678DFE04FB81}"/>
                </a:ext>
              </a:extLst>
            </p:cNvPr>
            <p:cNvSpPr/>
            <p:nvPr/>
          </p:nvSpPr>
          <p:spPr>
            <a:xfrm>
              <a:off x="4334885" y="490359"/>
              <a:ext cx="117824" cy="71218"/>
            </a:xfrm>
            <a:custGeom>
              <a:avLst/>
              <a:gdLst/>
              <a:ahLst/>
              <a:cxnLst/>
              <a:rect l="l" t="t" r="r" b="b"/>
              <a:pathLst>
                <a:path w="6755" h="4083" extrusionOk="0">
                  <a:moveTo>
                    <a:pt x="2690" y="1"/>
                  </a:moveTo>
                  <a:cubicBezTo>
                    <a:pt x="2482" y="1"/>
                    <a:pt x="2232" y="128"/>
                    <a:pt x="2232" y="321"/>
                  </a:cubicBezTo>
                  <a:cubicBezTo>
                    <a:pt x="2278" y="1054"/>
                    <a:pt x="2278" y="1833"/>
                    <a:pt x="2094" y="2567"/>
                  </a:cubicBezTo>
                  <a:cubicBezTo>
                    <a:pt x="2049" y="2933"/>
                    <a:pt x="1957" y="3300"/>
                    <a:pt x="1682" y="3529"/>
                  </a:cubicBezTo>
                  <a:cubicBezTo>
                    <a:pt x="1691" y="3520"/>
                    <a:pt x="1693" y="3516"/>
                    <a:pt x="1690" y="3516"/>
                  </a:cubicBezTo>
                  <a:cubicBezTo>
                    <a:pt x="1680" y="3516"/>
                    <a:pt x="1600" y="3575"/>
                    <a:pt x="1636" y="3575"/>
                  </a:cubicBezTo>
                  <a:lnTo>
                    <a:pt x="1590" y="3575"/>
                  </a:lnTo>
                  <a:cubicBezTo>
                    <a:pt x="1453" y="3575"/>
                    <a:pt x="1590" y="3575"/>
                    <a:pt x="1499" y="3529"/>
                  </a:cubicBezTo>
                  <a:cubicBezTo>
                    <a:pt x="1361" y="3483"/>
                    <a:pt x="1361" y="3529"/>
                    <a:pt x="1270" y="3437"/>
                  </a:cubicBezTo>
                  <a:cubicBezTo>
                    <a:pt x="1178" y="3392"/>
                    <a:pt x="1132" y="3346"/>
                    <a:pt x="1040" y="3300"/>
                  </a:cubicBezTo>
                  <a:cubicBezTo>
                    <a:pt x="995" y="3254"/>
                    <a:pt x="949" y="3208"/>
                    <a:pt x="949" y="3208"/>
                  </a:cubicBezTo>
                  <a:lnTo>
                    <a:pt x="903" y="3208"/>
                  </a:lnTo>
                  <a:cubicBezTo>
                    <a:pt x="903" y="3162"/>
                    <a:pt x="903" y="3162"/>
                    <a:pt x="903" y="3162"/>
                  </a:cubicBezTo>
                  <a:cubicBezTo>
                    <a:pt x="857" y="3117"/>
                    <a:pt x="857" y="3117"/>
                    <a:pt x="811" y="3071"/>
                  </a:cubicBezTo>
                  <a:cubicBezTo>
                    <a:pt x="763" y="3011"/>
                    <a:pt x="681" y="2985"/>
                    <a:pt x="589" y="2985"/>
                  </a:cubicBezTo>
                  <a:cubicBezTo>
                    <a:pt x="331" y="2985"/>
                    <a:pt x="0" y="3189"/>
                    <a:pt x="170" y="3392"/>
                  </a:cubicBezTo>
                  <a:cubicBezTo>
                    <a:pt x="399" y="3667"/>
                    <a:pt x="720" y="3942"/>
                    <a:pt x="1086" y="4033"/>
                  </a:cubicBezTo>
                  <a:cubicBezTo>
                    <a:pt x="1208" y="4067"/>
                    <a:pt x="1325" y="4083"/>
                    <a:pt x="1437" y="4083"/>
                  </a:cubicBezTo>
                  <a:cubicBezTo>
                    <a:pt x="2080" y="4083"/>
                    <a:pt x="2541" y="3558"/>
                    <a:pt x="2736" y="2933"/>
                  </a:cubicBezTo>
                  <a:cubicBezTo>
                    <a:pt x="2828" y="2658"/>
                    <a:pt x="2874" y="2383"/>
                    <a:pt x="2919" y="2108"/>
                  </a:cubicBezTo>
                  <a:cubicBezTo>
                    <a:pt x="2965" y="2200"/>
                    <a:pt x="2965" y="2292"/>
                    <a:pt x="3011" y="2383"/>
                  </a:cubicBezTo>
                  <a:cubicBezTo>
                    <a:pt x="3386" y="3091"/>
                    <a:pt x="3988" y="4064"/>
                    <a:pt x="4885" y="4064"/>
                  </a:cubicBezTo>
                  <a:cubicBezTo>
                    <a:pt x="4975" y="4064"/>
                    <a:pt x="5069" y="4054"/>
                    <a:pt x="5165" y="4033"/>
                  </a:cubicBezTo>
                  <a:cubicBezTo>
                    <a:pt x="5853" y="3850"/>
                    <a:pt x="6311" y="3208"/>
                    <a:pt x="6632" y="2613"/>
                  </a:cubicBezTo>
                  <a:cubicBezTo>
                    <a:pt x="6754" y="2416"/>
                    <a:pt x="6601" y="2325"/>
                    <a:pt x="6404" y="2325"/>
                  </a:cubicBezTo>
                  <a:cubicBezTo>
                    <a:pt x="6233" y="2325"/>
                    <a:pt x="6029" y="2393"/>
                    <a:pt x="5944" y="2521"/>
                  </a:cubicBezTo>
                  <a:cubicBezTo>
                    <a:pt x="5807" y="2796"/>
                    <a:pt x="5623" y="3071"/>
                    <a:pt x="5440" y="3300"/>
                  </a:cubicBezTo>
                  <a:cubicBezTo>
                    <a:pt x="5348" y="3346"/>
                    <a:pt x="5303" y="3437"/>
                    <a:pt x="5211" y="3483"/>
                  </a:cubicBezTo>
                  <a:cubicBezTo>
                    <a:pt x="5165" y="3483"/>
                    <a:pt x="5073" y="3529"/>
                    <a:pt x="5073" y="3529"/>
                  </a:cubicBezTo>
                  <a:lnTo>
                    <a:pt x="4936" y="3529"/>
                  </a:lnTo>
                  <a:cubicBezTo>
                    <a:pt x="4936" y="3529"/>
                    <a:pt x="4798" y="3483"/>
                    <a:pt x="4798" y="3483"/>
                  </a:cubicBezTo>
                  <a:cubicBezTo>
                    <a:pt x="4615" y="3392"/>
                    <a:pt x="4478" y="3254"/>
                    <a:pt x="4386" y="3117"/>
                  </a:cubicBezTo>
                  <a:cubicBezTo>
                    <a:pt x="3790" y="2475"/>
                    <a:pt x="3469" y="1604"/>
                    <a:pt x="3194" y="825"/>
                  </a:cubicBezTo>
                  <a:cubicBezTo>
                    <a:pt x="3103" y="596"/>
                    <a:pt x="3057" y="413"/>
                    <a:pt x="2965" y="184"/>
                  </a:cubicBezTo>
                  <a:cubicBezTo>
                    <a:pt x="2947" y="56"/>
                    <a:pt x="2828" y="1"/>
                    <a:pt x="269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6876;p42">
              <a:extLst>
                <a:ext uri="{FF2B5EF4-FFF2-40B4-BE49-F238E27FC236}">
                  <a16:creationId xmlns:a16="http://schemas.microsoft.com/office/drawing/2014/main" id="{2CC4E424-E4CB-41C0-9F69-DC697DFFBA32}"/>
                </a:ext>
              </a:extLst>
            </p:cNvPr>
            <p:cNvSpPr/>
            <p:nvPr/>
          </p:nvSpPr>
          <p:spPr>
            <a:xfrm>
              <a:off x="4142110" y="490534"/>
              <a:ext cx="116603" cy="71026"/>
            </a:xfrm>
            <a:custGeom>
              <a:avLst/>
              <a:gdLst/>
              <a:ahLst/>
              <a:cxnLst/>
              <a:rect l="l" t="t" r="r" b="b"/>
              <a:pathLst>
                <a:path w="6685" h="4072" extrusionOk="0">
                  <a:moveTo>
                    <a:pt x="4265" y="0"/>
                  </a:moveTo>
                  <a:cubicBezTo>
                    <a:pt x="4066" y="0"/>
                    <a:pt x="3824" y="125"/>
                    <a:pt x="3797" y="311"/>
                  </a:cubicBezTo>
                  <a:cubicBezTo>
                    <a:pt x="3660" y="769"/>
                    <a:pt x="3431" y="1411"/>
                    <a:pt x="3156" y="1915"/>
                  </a:cubicBezTo>
                  <a:cubicBezTo>
                    <a:pt x="2972" y="2328"/>
                    <a:pt x="2789" y="2740"/>
                    <a:pt x="2514" y="3061"/>
                  </a:cubicBezTo>
                  <a:cubicBezTo>
                    <a:pt x="2376" y="3244"/>
                    <a:pt x="2285" y="3336"/>
                    <a:pt x="2101" y="3473"/>
                  </a:cubicBezTo>
                  <a:cubicBezTo>
                    <a:pt x="2111" y="3464"/>
                    <a:pt x="2111" y="3460"/>
                    <a:pt x="2105" y="3460"/>
                  </a:cubicBezTo>
                  <a:cubicBezTo>
                    <a:pt x="2083" y="3460"/>
                    <a:pt x="1973" y="3519"/>
                    <a:pt x="2010" y="3519"/>
                  </a:cubicBezTo>
                  <a:lnTo>
                    <a:pt x="1872" y="3519"/>
                  </a:lnTo>
                  <a:cubicBezTo>
                    <a:pt x="1735" y="3519"/>
                    <a:pt x="1552" y="3427"/>
                    <a:pt x="1414" y="3290"/>
                  </a:cubicBezTo>
                  <a:cubicBezTo>
                    <a:pt x="1139" y="3015"/>
                    <a:pt x="956" y="2694"/>
                    <a:pt x="772" y="2373"/>
                  </a:cubicBezTo>
                  <a:cubicBezTo>
                    <a:pt x="733" y="2294"/>
                    <a:pt x="648" y="2261"/>
                    <a:pt x="551" y="2261"/>
                  </a:cubicBezTo>
                  <a:cubicBezTo>
                    <a:pt x="311" y="2261"/>
                    <a:pt x="0" y="2466"/>
                    <a:pt x="131" y="2694"/>
                  </a:cubicBezTo>
                  <a:cubicBezTo>
                    <a:pt x="406" y="3198"/>
                    <a:pt x="772" y="3794"/>
                    <a:pt x="1414" y="3977"/>
                  </a:cubicBezTo>
                  <a:cubicBezTo>
                    <a:pt x="1539" y="4028"/>
                    <a:pt x="1668" y="4050"/>
                    <a:pt x="1796" y="4050"/>
                  </a:cubicBezTo>
                  <a:cubicBezTo>
                    <a:pt x="2138" y="4050"/>
                    <a:pt x="2477" y="3890"/>
                    <a:pt x="2743" y="3657"/>
                  </a:cubicBezTo>
                  <a:cubicBezTo>
                    <a:pt x="3247" y="3244"/>
                    <a:pt x="3568" y="2694"/>
                    <a:pt x="3843" y="2098"/>
                  </a:cubicBezTo>
                  <a:cubicBezTo>
                    <a:pt x="3889" y="2328"/>
                    <a:pt x="3889" y="2557"/>
                    <a:pt x="3980" y="2786"/>
                  </a:cubicBezTo>
                  <a:cubicBezTo>
                    <a:pt x="4072" y="3198"/>
                    <a:pt x="4210" y="3611"/>
                    <a:pt x="4576" y="3886"/>
                  </a:cubicBezTo>
                  <a:cubicBezTo>
                    <a:pt x="4756" y="4016"/>
                    <a:pt x="4959" y="4071"/>
                    <a:pt x="5167" y="4071"/>
                  </a:cubicBezTo>
                  <a:cubicBezTo>
                    <a:pt x="5542" y="4071"/>
                    <a:pt x="5931" y="3892"/>
                    <a:pt x="6226" y="3657"/>
                  </a:cubicBezTo>
                  <a:cubicBezTo>
                    <a:pt x="6364" y="3565"/>
                    <a:pt x="6455" y="3473"/>
                    <a:pt x="6593" y="3336"/>
                  </a:cubicBezTo>
                  <a:cubicBezTo>
                    <a:pt x="6684" y="3198"/>
                    <a:pt x="6639" y="3061"/>
                    <a:pt x="6501" y="3015"/>
                  </a:cubicBezTo>
                  <a:cubicBezTo>
                    <a:pt x="6450" y="2989"/>
                    <a:pt x="6395" y="2978"/>
                    <a:pt x="6340" y="2978"/>
                  </a:cubicBezTo>
                  <a:cubicBezTo>
                    <a:pt x="6197" y="2978"/>
                    <a:pt x="6050" y="3053"/>
                    <a:pt x="5951" y="3152"/>
                  </a:cubicBezTo>
                  <a:cubicBezTo>
                    <a:pt x="5951" y="3152"/>
                    <a:pt x="5951" y="3152"/>
                    <a:pt x="5905" y="3198"/>
                  </a:cubicBezTo>
                  <a:cubicBezTo>
                    <a:pt x="5905" y="3198"/>
                    <a:pt x="5860" y="3244"/>
                    <a:pt x="5860" y="3244"/>
                  </a:cubicBezTo>
                  <a:cubicBezTo>
                    <a:pt x="5860" y="3244"/>
                    <a:pt x="5860" y="3244"/>
                    <a:pt x="5814" y="3290"/>
                  </a:cubicBezTo>
                  <a:cubicBezTo>
                    <a:pt x="5768" y="3336"/>
                    <a:pt x="5676" y="3382"/>
                    <a:pt x="5630" y="3427"/>
                  </a:cubicBezTo>
                  <a:cubicBezTo>
                    <a:pt x="5585" y="3473"/>
                    <a:pt x="5585" y="3473"/>
                    <a:pt x="5585" y="3473"/>
                  </a:cubicBezTo>
                  <a:lnTo>
                    <a:pt x="5539" y="3473"/>
                  </a:lnTo>
                  <a:cubicBezTo>
                    <a:pt x="5493" y="3473"/>
                    <a:pt x="5493" y="3519"/>
                    <a:pt x="5447" y="3519"/>
                  </a:cubicBezTo>
                  <a:cubicBezTo>
                    <a:pt x="5447" y="3519"/>
                    <a:pt x="5401" y="3519"/>
                    <a:pt x="5401" y="3565"/>
                  </a:cubicBezTo>
                  <a:cubicBezTo>
                    <a:pt x="5401" y="3550"/>
                    <a:pt x="5391" y="3545"/>
                    <a:pt x="5377" y="3545"/>
                  </a:cubicBezTo>
                  <a:cubicBezTo>
                    <a:pt x="5350" y="3545"/>
                    <a:pt x="5310" y="3565"/>
                    <a:pt x="5310" y="3565"/>
                  </a:cubicBezTo>
                  <a:cubicBezTo>
                    <a:pt x="5264" y="3565"/>
                    <a:pt x="5218" y="3565"/>
                    <a:pt x="5172" y="3519"/>
                  </a:cubicBezTo>
                  <a:cubicBezTo>
                    <a:pt x="4943" y="3336"/>
                    <a:pt x="4805" y="3015"/>
                    <a:pt x="4714" y="2694"/>
                  </a:cubicBezTo>
                  <a:cubicBezTo>
                    <a:pt x="4485" y="1915"/>
                    <a:pt x="4485" y="1044"/>
                    <a:pt x="4530" y="219"/>
                  </a:cubicBezTo>
                  <a:cubicBezTo>
                    <a:pt x="4530" y="65"/>
                    <a:pt x="4409" y="0"/>
                    <a:pt x="426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6877;p42">
              <a:extLst>
                <a:ext uri="{FF2B5EF4-FFF2-40B4-BE49-F238E27FC236}">
                  <a16:creationId xmlns:a16="http://schemas.microsoft.com/office/drawing/2014/main" id="{AD971E57-473B-4584-8FAD-19E9D3B4513A}"/>
                </a:ext>
              </a:extLst>
            </p:cNvPr>
            <p:cNvSpPr/>
            <p:nvPr/>
          </p:nvSpPr>
          <p:spPr>
            <a:xfrm>
              <a:off x="3947975" y="490359"/>
              <a:ext cx="118208" cy="71218"/>
            </a:xfrm>
            <a:custGeom>
              <a:avLst/>
              <a:gdLst/>
              <a:ahLst/>
              <a:cxnLst/>
              <a:rect l="l" t="t" r="r" b="b"/>
              <a:pathLst>
                <a:path w="6777" h="4083" extrusionOk="0">
                  <a:moveTo>
                    <a:pt x="2716" y="1"/>
                  </a:moveTo>
                  <a:cubicBezTo>
                    <a:pt x="2511" y="1"/>
                    <a:pt x="2278" y="128"/>
                    <a:pt x="2278" y="321"/>
                  </a:cubicBezTo>
                  <a:cubicBezTo>
                    <a:pt x="2278" y="1054"/>
                    <a:pt x="2278" y="1833"/>
                    <a:pt x="2141" y="2567"/>
                  </a:cubicBezTo>
                  <a:cubicBezTo>
                    <a:pt x="2049" y="2933"/>
                    <a:pt x="1957" y="3300"/>
                    <a:pt x="1682" y="3529"/>
                  </a:cubicBezTo>
                  <a:cubicBezTo>
                    <a:pt x="1691" y="3520"/>
                    <a:pt x="1693" y="3516"/>
                    <a:pt x="1691" y="3516"/>
                  </a:cubicBezTo>
                  <a:cubicBezTo>
                    <a:pt x="1682" y="3516"/>
                    <a:pt x="1609" y="3575"/>
                    <a:pt x="1682" y="3575"/>
                  </a:cubicBezTo>
                  <a:lnTo>
                    <a:pt x="1591" y="3575"/>
                  </a:lnTo>
                  <a:cubicBezTo>
                    <a:pt x="1499" y="3575"/>
                    <a:pt x="1591" y="3575"/>
                    <a:pt x="1499" y="3529"/>
                  </a:cubicBezTo>
                  <a:cubicBezTo>
                    <a:pt x="1361" y="3483"/>
                    <a:pt x="1361" y="3529"/>
                    <a:pt x="1270" y="3437"/>
                  </a:cubicBezTo>
                  <a:cubicBezTo>
                    <a:pt x="1178" y="3392"/>
                    <a:pt x="1132" y="3346"/>
                    <a:pt x="1041" y="3300"/>
                  </a:cubicBezTo>
                  <a:cubicBezTo>
                    <a:pt x="995" y="3254"/>
                    <a:pt x="995" y="3208"/>
                    <a:pt x="949" y="3208"/>
                  </a:cubicBezTo>
                  <a:cubicBezTo>
                    <a:pt x="949" y="3162"/>
                    <a:pt x="903" y="3162"/>
                    <a:pt x="903" y="3162"/>
                  </a:cubicBezTo>
                  <a:cubicBezTo>
                    <a:pt x="903" y="3117"/>
                    <a:pt x="857" y="3117"/>
                    <a:pt x="857" y="3071"/>
                  </a:cubicBezTo>
                  <a:cubicBezTo>
                    <a:pt x="797" y="3011"/>
                    <a:pt x="706" y="2985"/>
                    <a:pt x="608" y="2985"/>
                  </a:cubicBezTo>
                  <a:cubicBezTo>
                    <a:pt x="331" y="2985"/>
                    <a:pt x="1" y="3189"/>
                    <a:pt x="170" y="3392"/>
                  </a:cubicBezTo>
                  <a:cubicBezTo>
                    <a:pt x="399" y="3667"/>
                    <a:pt x="720" y="3942"/>
                    <a:pt x="1087" y="4033"/>
                  </a:cubicBezTo>
                  <a:cubicBezTo>
                    <a:pt x="1209" y="4067"/>
                    <a:pt x="1326" y="4083"/>
                    <a:pt x="1437" y="4083"/>
                  </a:cubicBezTo>
                  <a:cubicBezTo>
                    <a:pt x="2080" y="4083"/>
                    <a:pt x="2541" y="3558"/>
                    <a:pt x="2736" y="2933"/>
                  </a:cubicBezTo>
                  <a:cubicBezTo>
                    <a:pt x="2828" y="2658"/>
                    <a:pt x="2874" y="2383"/>
                    <a:pt x="2920" y="2108"/>
                  </a:cubicBezTo>
                  <a:cubicBezTo>
                    <a:pt x="2966" y="2200"/>
                    <a:pt x="3011" y="2292"/>
                    <a:pt x="3057" y="2383"/>
                  </a:cubicBezTo>
                  <a:cubicBezTo>
                    <a:pt x="3390" y="3091"/>
                    <a:pt x="3988" y="4064"/>
                    <a:pt x="4886" y="4064"/>
                  </a:cubicBezTo>
                  <a:cubicBezTo>
                    <a:pt x="4976" y="4064"/>
                    <a:pt x="5069" y="4054"/>
                    <a:pt x="5165" y="4033"/>
                  </a:cubicBezTo>
                  <a:cubicBezTo>
                    <a:pt x="5899" y="3850"/>
                    <a:pt x="6311" y="3208"/>
                    <a:pt x="6678" y="2613"/>
                  </a:cubicBezTo>
                  <a:cubicBezTo>
                    <a:pt x="6776" y="2416"/>
                    <a:pt x="6611" y="2325"/>
                    <a:pt x="6416" y="2325"/>
                  </a:cubicBezTo>
                  <a:cubicBezTo>
                    <a:pt x="6246" y="2325"/>
                    <a:pt x="6054" y="2393"/>
                    <a:pt x="5990" y="2521"/>
                  </a:cubicBezTo>
                  <a:cubicBezTo>
                    <a:pt x="5807" y="2796"/>
                    <a:pt x="5670" y="3071"/>
                    <a:pt x="5440" y="3300"/>
                  </a:cubicBezTo>
                  <a:cubicBezTo>
                    <a:pt x="5349" y="3346"/>
                    <a:pt x="5303" y="3437"/>
                    <a:pt x="5211" y="3483"/>
                  </a:cubicBezTo>
                  <a:cubicBezTo>
                    <a:pt x="5165" y="3483"/>
                    <a:pt x="5074" y="3529"/>
                    <a:pt x="5074" y="3529"/>
                  </a:cubicBezTo>
                  <a:lnTo>
                    <a:pt x="4936" y="3529"/>
                  </a:lnTo>
                  <a:cubicBezTo>
                    <a:pt x="4982" y="3529"/>
                    <a:pt x="4799" y="3483"/>
                    <a:pt x="4799" y="3483"/>
                  </a:cubicBezTo>
                  <a:cubicBezTo>
                    <a:pt x="4615" y="3392"/>
                    <a:pt x="4478" y="3254"/>
                    <a:pt x="4386" y="3117"/>
                  </a:cubicBezTo>
                  <a:cubicBezTo>
                    <a:pt x="3790" y="2475"/>
                    <a:pt x="3470" y="1604"/>
                    <a:pt x="3195" y="825"/>
                  </a:cubicBezTo>
                  <a:cubicBezTo>
                    <a:pt x="3103" y="596"/>
                    <a:pt x="3057" y="413"/>
                    <a:pt x="3011" y="184"/>
                  </a:cubicBezTo>
                  <a:cubicBezTo>
                    <a:pt x="2975" y="56"/>
                    <a:pt x="2852" y="1"/>
                    <a:pt x="271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6878;p42">
              <a:extLst>
                <a:ext uri="{FF2B5EF4-FFF2-40B4-BE49-F238E27FC236}">
                  <a16:creationId xmlns:a16="http://schemas.microsoft.com/office/drawing/2014/main" id="{7833DB76-2D95-4DBE-8094-E28B47EA2FC0}"/>
                </a:ext>
              </a:extLst>
            </p:cNvPr>
            <p:cNvSpPr/>
            <p:nvPr/>
          </p:nvSpPr>
          <p:spPr>
            <a:xfrm>
              <a:off x="3755200" y="490534"/>
              <a:ext cx="116603" cy="71026"/>
            </a:xfrm>
            <a:custGeom>
              <a:avLst/>
              <a:gdLst/>
              <a:ahLst/>
              <a:cxnLst/>
              <a:rect l="l" t="t" r="r" b="b"/>
              <a:pathLst>
                <a:path w="6685" h="4072" extrusionOk="0">
                  <a:moveTo>
                    <a:pt x="4280" y="0"/>
                  </a:moveTo>
                  <a:cubicBezTo>
                    <a:pt x="4089" y="0"/>
                    <a:pt x="3851" y="125"/>
                    <a:pt x="3797" y="311"/>
                  </a:cubicBezTo>
                  <a:cubicBezTo>
                    <a:pt x="3660" y="769"/>
                    <a:pt x="3431" y="1411"/>
                    <a:pt x="3202" y="1915"/>
                  </a:cubicBezTo>
                  <a:cubicBezTo>
                    <a:pt x="3018" y="2328"/>
                    <a:pt x="2789" y="2740"/>
                    <a:pt x="2514" y="3061"/>
                  </a:cubicBezTo>
                  <a:cubicBezTo>
                    <a:pt x="2377" y="3244"/>
                    <a:pt x="2285" y="3336"/>
                    <a:pt x="2148" y="3473"/>
                  </a:cubicBezTo>
                  <a:cubicBezTo>
                    <a:pt x="2148" y="3464"/>
                    <a:pt x="2142" y="3460"/>
                    <a:pt x="2133" y="3460"/>
                  </a:cubicBezTo>
                  <a:cubicBezTo>
                    <a:pt x="2098" y="3460"/>
                    <a:pt x="2010" y="3519"/>
                    <a:pt x="2010" y="3519"/>
                  </a:cubicBezTo>
                  <a:lnTo>
                    <a:pt x="1918" y="3519"/>
                  </a:lnTo>
                  <a:cubicBezTo>
                    <a:pt x="1735" y="3519"/>
                    <a:pt x="1598" y="3427"/>
                    <a:pt x="1414" y="3290"/>
                  </a:cubicBezTo>
                  <a:cubicBezTo>
                    <a:pt x="1185" y="3015"/>
                    <a:pt x="956" y="2694"/>
                    <a:pt x="819" y="2373"/>
                  </a:cubicBezTo>
                  <a:cubicBezTo>
                    <a:pt x="766" y="2294"/>
                    <a:pt x="671" y="2261"/>
                    <a:pt x="567" y="2261"/>
                  </a:cubicBezTo>
                  <a:cubicBezTo>
                    <a:pt x="311" y="2261"/>
                    <a:pt x="1" y="2466"/>
                    <a:pt x="131" y="2694"/>
                  </a:cubicBezTo>
                  <a:cubicBezTo>
                    <a:pt x="406" y="3198"/>
                    <a:pt x="819" y="3794"/>
                    <a:pt x="1414" y="3977"/>
                  </a:cubicBezTo>
                  <a:cubicBezTo>
                    <a:pt x="1540" y="4028"/>
                    <a:pt x="1668" y="4050"/>
                    <a:pt x="1797" y="4050"/>
                  </a:cubicBezTo>
                  <a:cubicBezTo>
                    <a:pt x="2138" y="4050"/>
                    <a:pt x="2477" y="3890"/>
                    <a:pt x="2743" y="3657"/>
                  </a:cubicBezTo>
                  <a:cubicBezTo>
                    <a:pt x="3247" y="3244"/>
                    <a:pt x="3568" y="2694"/>
                    <a:pt x="3843" y="2098"/>
                  </a:cubicBezTo>
                  <a:cubicBezTo>
                    <a:pt x="3889" y="2328"/>
                    <a:pt x="3935" y="2557"/>
                    <a:pt x="3981" y="2786"/>
                  </a:cubicBezTo>
                  <a:cubicBezTo>
                    <a:pt x="4072" y="3198"/>
                    <a:pt x="4210" y="3611"/>
                    <a:pt x="4577" y="3886"/>
                  </a:cubicBezTo>
                  <a:cubicBezTo>
                    <a:pt x="4756" y="4016"/>
                    <a:pt x="4959" y="4071"/>
                    <a:pt x="5167" y="4071"/>
                  </a:cubicBezTo>
                  <a:cubicBezTo>
                    <a:pt x="5542" y="4071"/>
                    <a:pt x="5932" y="3892"/>
                    <a:pt x="6226" y="3657"/>
                  </a:cubicBezTo>
                  <a:cubicBezTo>
                    <a:pt x="6364" y="3565"/>
                    <a:pt x="6456" y="3473"/>
                    <a:pt x="6593" y="3336"/>
                  </a:cubicBezTo>
                  <a:cubicBezTo>
                    <a:pt x="6685" y="3198"/>
                    <a:pt x="6639" y="3061"/>
                    <a:pt x="6501" y="3015"/>
                  </a:cubicBezTo>
                  <a:cubicBezTo>
                    <a:pt x="6450" y="2989"/>
                    <a:pt x="6395" y="2978"/>
                    <a:pt x="6341" y="2978"/>
                  </a:cubicBezTo>
                  <a:cubicBezTo>
                    <a:pt x="6201" y="2978"/>
                    <a:pt x="6063" y="3053"/>
                    <a:pt x="5997" y="3152"/>
                  </a:cubicBezTo>
                  <a:cubicBezTo>
                    <a:pt x="5951" y="3152"/>
                    <a:pt x="5951" y="3152"/>
                    <a:pt x="5906" y="3198"/>
                  </a:cubicBezTo>
                  <a:cubicBezTo>
                    <a:pt x="5906" y="3198"/>
                    <a:pt x="5906" y="3244"/>
                    <a:pt x="5860" y="3244"/>
                  </a:cubicBezTo>
                  <a:cubicBezTo>
                    <a:pt x="5860" y="3244"/>
                    <a:pt x="5860" y="3244"/>
                    <a:pt x="5814" y="3290"/>
                  </a:cubicBezTo>
                  <a:cubicBezTo>
                    <a:pt x="5768" y="3336"/>
                    <a:pt x="5676" y="3382"/>
                    <a:pt x="5631" y="3427"/>
                  </a:cubicBezTo>
                  <a:cubicBezTo>
                    <a:pt x="5585" y="3473"/>
                    <a:pt x="5585" y="3473"/>
                    <a:pt x="5585" y="3473"/>
                  </a:cubicBezTo>
                  <a:lnTo>
                    <a:pt x="5539" y="3473"/>
                  </a:lnTo>
                  <a:cubicBezTo>
                    <a:pt x="5539" y="3473"/>
                    <a:pt x="5493" y="3519"/>
                    <a:pt x="5447" y="3519"/>
                  </a:cubicBezTo>
                  <a:cubicBezTo>
                    <a:pt x="5447" y="3519"/>
                    <a:pt x="5402" y="3519"/>
                    <a:pt x="5402" y="3565"/>
                  </a:cubicBezTo>
                  <a:cubicBezTo>
                    <a:pt x="5402" y="3550"/>
                    <a:pt x="5396" y="3545"/>
                    <a:pt x="5388" y="3545"/>
                  </a:cubicBezTo>
                  <a:cubicBezTo>
                    <a:pt x="5371" y="3545"/>
                    <a:pt x="5340" y="3565"/>
                    <a:pt x="5310" y="3565"/>
                  </a:cubicBezTo>
                  <a:cubicBezTo>
                    <a:pt x="5264" y="3565"/>
                    <a:pt x="5218" y="3565"/>
                    <a:pt x="5172" y="3519"/>
                  </a:cubicBezTo>
                  <a:cubicBezTo>
                    <a:pt x="4943" y="3336"/>
                    <a:pt x="4806" y="3015"/>
                    <a:pt x="4714" y="2694"/>
                  </a:cubicBezTo>
                  <a:cubicBezTo>
                    <a:pt x="4531" y="1915"/>
                    <a:pt x="4531" y="1044"/>
                    <a:pt x="4531" y="219"/>
                  </a:cubicBezTo>
                  <a:cubicBezTo>
                    <a:pt x="4531" y="65"/>
                    <a:pt x="4418" y="0"/>
                    <a:pt x="428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6879;p42">
              <a:extLst>
                <a:ext uri="{FF2B5EF4-FFF2-40B4-BE49-F238E27FC236}">
                  <a16:creationId xmlns:a16="http://schemas.microsoft.com/office/drawing/2014/main" id="{F18DB576-D72A-42D3-9BBE-9303D046596F}"/>
                </a:ext>
              </a:extLst>
            </p:cNvPr>
            <p:cNvSpPr/>
            <p:nvPr/>
          </p:nvSpPr>
          <p:spPr>
            <a:xfrm>
              <a:off x="3561065" y="490359"/>
              <a:ext cx="118208" cy="71218"/>
            </a:xfrm>
            <a:custGeom>
              <a:avLst/>
              <a:gdLst/>
              <a:ahLst/>
              <a:cxnLst/>
              <a:rect l="l" t="t" r="r" b="b"/>
              <a:pathLst>
                <a:path w="6777" h="4083" extrusionOk="0">
                  <a:moveTo>
                    <a:pt x="2717" y="1"/>
                  </a:moveTo>
                  <a:cubicBezTo>
                    <a:pt x="2511" y="1"/>
                    <a:pt x="2278" y="128"/>
                    <a:pt x="2278" y="321"/>
                  </a:cubicBezTo>
                  <a:cubicBezTo>
                    <a:pt x="2278" y="1054"/>
                    <a:pt x="2278" y="1833"/>
                    <a:pt x="2141" y="2567"/>
                  </a:cubicBezTo>
                  <a:cubicBezTo>
                    <a:pt x="2049" y="2933"/>
                    <a:pt x="1958" y="3300"/>
                    <a:pt x="1728" y="3529"/>
                  </a:cubicBezTo>
                  <a:cubicBezTo>
                    <a:pt x="1728" y="3520"/>
                    <a:pt x="1725" y="3516"/>
                    <a:pt x="1719" y="3516"/>
                  </a:cubicBezTo>
                  <a:cubicBezTo>
                    <a:pt x="1697" y="3516"/>
                    <a:pt x="1646" y="3575"/>
                    <a:pt x="1683" y="3575"/>
                  </a:cubicBezTo>
                  <a:lnTo>
                    <a:pt x="1591" y="3575"/>
                  </a:lnTo>
                  <a:cubicBezTo>
                    <a:pt x="1499" y="3575"/>
                    <a:pt x="1591" y="3575"/>
                    <a:pt x="1499" y="3529"/>
                  </a:cubicBezTo>
                  <a:cubicBezTo>
                    <a:pt x="1362" y="3483"/>
                    <a:pt x="1408" y="3529"/>
                    <a:pt x="1270" y="3437"/>
                  </a:cubicBezTo>
                  <a:cubicBezTo>
                    <a:pt x="1224" y="3392"/>
                    <a:pt x="1133" y="3346"/>
                    <a:pt x="1041" y="3300"/>
                  </a:cubicBezTo>
                  <a:cubicBezTo>
                    <a:pt x="1041" y="3254"/>
                    <a:pt x="995" y="3208"/>
                    <a:pt x="949" y="3208"/>
                  </a:cubicBezTo>
                  <a:cubicBezTo>
                    <a:pt x="949" y="3162"/>
                    <a:pt x="949" y="3162"/>
                    <a:pt x="903" y="3162"/>
                  </a:cubicBezTo>
                  <a:cubicBezTo>
                    <a:pt x="903" y="3117"/>
                    <a:pt x="858" y="3117"/>
                    <a:pt x="858" y="3071"/>
                  </a:cubicBezTo>
                  <a:cubicBezTo>
                    <a:pt x="798" y="3011"/>
                    <a:pt x="707" y="2985"/>
                    <a:pt x="609" y="2985"/>
                  </a:cubicBezTo>
                  <a:cubicBezTo>
                    <a:pt x="332" y="2985"/>
                    <a:pt x="1" y="3189"/>
                    <a:pt x="170" y="3392"/>
                  </a:cubicBezTo>
                  <a:cubicBezTo>
                    <a:pt x="445" y="3667"/>
                    <a:pt x="766" y="3942"/>
                    <a:pt x="1087" y="4033"/>
                  </a:cubicBezTo>
                  <a:cubicBezTo>
                    <a:pt x="1209" y="4067"/>
                    <a:pt x="1327" y="4083"/>
                    <a:pt x="1440" y="4083"/>
                  </a:cubicBezTo>
                  <a:cubicBezTo>
                    <a:pt x="2093" y="4083"/>
                    <a:pt x="2587" y="3558"/>
                    <a:pt x="2783" y="2933"/>
                  </a:cubicBezTo>
                  <a:cubicBezTo>
                    <a:pt x="2828" y="2658"/>
                    <a:pt x="2874" y="2383"/>
                    <a:pt x="2920" y="2108"/>
                  </a:cubicBezTo>
                  <a:cubicBezTo>
                    <a:pt x="2966" y="2200"/>
                    <a:pt x="3012" y="2292"/>
                    <a:pt x="3057" y="2383"/>
                  </a:cubicBezTo>
                  <a:cubicBezTo>
                    <a:pt x="3432" y="3091"/>
                    <a:pt x="3996" y="4064"/>
                    <a:pt x="4887" y="4064"/>
                  </a:cubicBezTo>
                  <a:cubicBezTo>
                    <a:pt x="4976" y="4064"/>
                    <a:pt x="5069" y="4054"/>
                    <a:pt x="5166" y="4033"/>
                  </a:cubicBezTo>
                  <a:cubicBezTo>
                    <a:pt x="5899" y="3850"/>
                    <a:pt x="6357" y="3208"/>
                    <a:pt x="6678" y="2613"/>
                  </a:cubicBezTo>
                  <a:cubicBezTo>
                    <a:pt x="6776" y="2416"/>
                    <a:pt x="6611" y="2325"/>
                    <a:pt x="6416" y="2325"/>
                  </a:cubicBezTo>
                  <a:cubicBezTo>
                    <a:pt x="6247" y="2325"/>
                    <a:pt x="6054" y="2393"/>
                    <a:pt x="5991" y="2521"/>
                  </a:cubicBezTo>
                  <a:cubicBezTo>
                    <a:pt x="5853" y="2796"/>
                    <a:pt x="5670" y="3071"/>
                    <a:pt x="5441" y="3300"/>
                  </a:cubicBezTo>
                  <a:cubicBezTo>
                    <a:pt x="5395" y="3346"/>
                    <a:pt x="5303" y="3437"/>
                    <a:pt x="5212" y="3483"/>
                  </a:cubicBezTo>
                  <a:cubicBezTo>
                    <a:pt x="5166" y="3483"/>
                    <a:pt x="5120" y="3529"/>
                    <a:pt x="5074" y="3529"/>
                  </a:cubicBezTo>
                  <a:lnTo>
                    <a:pt x="4937" y="3529"/>
                  </a:lnTo>
                  <a:cubicBezTo>
                    <a:pt x="4982" y="3529"/>
                    <a:pt x="4799" y="3483"/>
                    <a:pt x="4799" y="3483"/>
                  </a:cubicBezTo>
                  <a:cubicBezTo>
                    <a:pt x="4662" y="3392"/>
                    <a:pt x="4524" y="3254"/>
                    <a:pt x="4387" y="3117"/>
                  </a:cubicBezTo>
                  <a:cubicBezTo>
                    <a:pt x="3837" y="2475"/>
                    <a:pt x="3470" y="1604"/>
                    <a:pt x="3195" y="825"/>
                  </a:cubicBezTo>
                  <a:cubicBezTo>
                    <a:pt x="3149" y="596"/>
                    <a:pt x="3057" y="413"/>
                    <a:pt x="3012" y="184"/>
                  </a:cubicBezTo>
                  <a:cubicBezTo>
                    <a:pt x="2975" y="56"/>
                    <a:pt x="2852" y="1"/>
                    <a:pt x="271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6880;p42">
              <a:extLst>
                <a:ext uri="{FF2B5EF4-FFF2-40B4-BE49-F238E27FC236}">
                  <a16:creationId xmlns:a16="http://schemas.microsoft.com/office/drawing/2014/main" id="{D4008E6E-BE94-4E0E-999B-AF5CD7F9CF79}"/>
                </a:ext>
              </a:extLst>
            </p:cNvPr>
            <p:cNvSpPr/>
            <p:nvPr/>
          </p:nvSpPr>
          <p:spPr>
            <a:xfrm>
              <a:off x="3369180" y="475585"/>
              <a:ext cx="116516" cy="71131"/>
            </a:xfrm>
            <a:custGeom>
              <a:avLst/>
              <a:gdLst/>
              <a:ahLst/>
              <a:cxnLst/>
              <a:rect l="l" t="t" r="r" b="b"/>
              <a:pathLst>
                <a:path w="6680" h="4078" extrusionOk="0">
                  <a:moveTo>
                    <a:pt x="4248" y="0"/>
                  </a:moveTo>
                  <a:cubicBezTo>
                    <a:pt x="4055" y="0"/>
                    <a:pt x="3802" y="132"/>
                    <a:pt x="3747" y="297"/>
                  </a:cubicBezTo>
                  <a:cubicBezTo>
                    <a:pt x="3609" y="801"/>
                    <a:pt x="3380" y="1397"/>
                    <a:pt x="3151" y="1947"/>
                  </a:cubicBezTo>
                  <a:cubicBezTo>
                    <a:pt x="2968" y="2314"/>
                    <a:pt x="2738" y="2726"/>
                    <a:pt x="2464" y="3093"/>
                  </a:cubicBezTo>
                  <a:cubicBezTo>
                    <a:pt x="2372" y="3230"/>
                    <a:pt x="2234" y="3368"/>
                    <a:pt x="2097" y="3460"/>
                  </a:cubicBezTo>
                  <a:cubicBezTo>
                    <a:pt x="2097" y="3460"/>
                    <a:pt x="1959" y="3505"/>
                    <a:pt x="2005" y="3505"/>
                  </a:cubicBezTo>
                  <a:lnTo>
                    <a:pt x="1868" y="3505"/>
                  </a:lnTo>
                  <a:cubicBezTo>
                    <a:pt x="1730" y="3505"/>
                    <a:pt x="1547" y="3414"/>
                    <a:pt x="1409" y="3276"/>
                  </a:cubicBezTo>
                  <a:cubicBezTo>
                    <a:pt x="1134" y="3001"/>
                    <a:pt x="951" y="2680"/>
                    <a:pt x="768" y="2405"/>
                  </a:cubicBezTo>
                  <a:cubicBezTo>
                    <a:pt x="724" y="2304"/>
                    <a:pt x="627" y="2262"/>
                    <a:pt x="519" y="2262"/>
                  </a:cubicBezTo>
                  <a:cubicBezTo>
                    <a:pt x="284" y="2262"/>
                    <a:pt x="1" y="2461"/>
                    <a:pt x="126" y="2680"/>
                  </a:cubicBezTo>
                  <a:cubicBezTo>
                    <a:pt x="401" y="3230"/>
                    <a:pt x="768" y="3826"/>
                    <a:pt x="1364" y="4009"/>
                  </a:cubicBezTo>
                  <a:cubicBezTo>
                    <a:pt x="1469" y="4041"/>
                    <a:pt x="1579" y="4056"/>
                    <a:pt x="1690" y="4056"/>
                  </a:cubicBezTo>
                  <a:cubicBezTo>
                    <a:pt x="2064" y="4056"/>
                    <a:pt x="2456" y="3890"/>
                    <a:pt x="2738" y="3643"/>
                  </a:cubicBezTo>
                  <a:cubicBezTo>
                    <a:pt x="3197" y="3230"/>
                    <a:pt x="3563" y="2680"/>
                    <a:pt x="3838" y="2085"/>
                  </a:cubicBezTo>
                  <a:cubicBezTo>
                    <a:pt x="3838" y="2314"/>
                    <a:pt x="3884" y="2543"/>
                    <a:pt x="3930" y="2772"/>
                  </a:cubicBezTo>
                  <a:cubicBezTo>
                    <a:pt x="4022" y="3185"/>
                    <a:pt x="4205" y="3643"/>
                    <a:pt x="4526" y="3872"/>
                  </a:cubicBezTo>
                  <a:cubicBezTo>
                    <a:pt x="4705" y="4018"/>
                    <a:pt x="4906" y="4078"/>
                    <a:pt x="5113" y="4078"/>
                  </a:cubicBezTo>
                  <a:cubicBezTo>
                    <a:pt x="5489" y="4078"/>
                    <a:pt x="5880" y="3880"/>
                    <a:pt x="6176" y="3643"/>
                  </a:cubicBezTo>
                  <a:cubicBezTo>
                    <a:pt x="6313" y="3551"/>
                    <a:pt x="6451" y="3460"/>
                    <a:pt x="6542" y="3322"/>
                  </a:cubicBezTo>
                  <a:cubicBezTo>
                    <a:pt x="6680" y="3230"/>
                    <a:pt x="6588" y="3047"/>
                    <a:pt x="6451" y="3001"/>
                  </a:cubicBezTo>
                  <a:cubicBezTo>
                    <a:pt x="6400" y="2976"/>
                    <a:pt x="6345" y="2964"/>
                    <a:pt x="6290" y="2964"/>
                  </a:cubicBezTo>
                  <a:cubicBezTo>
                    <a:pt x="6150" y="2964"/>
                    <a:pt x="6013" y="3040"/>
                    <a:pt x="5947" y="3139"/>
                  </a:cubicBezTo>
                  <a:cubicBezTo>
                    <a:pt x="5947" y="3139"/>
                    <a:pt x="5901" y="3185"/>
                    <a:pt x="5901" y="3185"/>
                  </a:cubicBezTo>
                  <a:cubicBezTo>
                    <a:pt x="5855" y="3230"/>
                    <a:pt x="5855" y="3230"/>
                    <a:pt x="5809" y="3230"/>
                  </a:cubicBezTo>
                  <a:cubicBezTo>
                    <a:pt x="5809" y="3276"/>
                    <a:pt x="5809" y="3276"/>
                    <a:pt x="5809" y="3276"/>
                  </a:cubicBezTo>
                  <a:cubicBezTo>
                    <a:pt x="5717" y="3322"/>
                    <a:pt x="5672" y="3368"/>
                    <a:pt x="5580" y="3460"/>
                  </a:cubicBezTo>
                  <a:lnTo>
                    <a:pt x="5534" y="3460"/>
                  </a:lnTo>
                  <a:cubicBezTo>
                    <a:pt x="5488" y="3505"/>
                    <a:pt x="5442" y="3505"/>
                    <a:pt x="5397" y="3505"/>
                  </a:cubicBezTo>
                  <a:cubicBezTo>
                    <a:pt x="5397" y="3505"/>
                    <a:pt x="5397" y="3551"/>
                    <a:pt x="5351" y="3551"/>
                  </a:cubicBezTo>
                  <a:lnTo>
                    <a:pt x="5259" y="3551"/>
                  </a:lnTo>
                  <a:cubicBezTo>
                    <a:pt x="5213" y="3551"/>
                    <a:pt x="5167" y="3551"/>
                    <a:pt x="5122" y="3505"/>
                  </a:cubicBezTo>
                  <a:cubicBezTo>
                    <a:pt x="4892" y="3368"/>
                    <a:pt x="4755" y="3001"/>
                    <a:pt x="4709" y="2680"/>
                  </a:cubicBezTo>
                  <a:cubicBezTo>
                    <a:pt x="4480" y="1901"/>
                    <a:pt x="4480" y="1031"/>
                    <a:pt x="4480" y="206"/>
                  </a:cubicBezTo>
                  <a:cubicBezTo>
                    <a:pt x="4480" y="59"/>
                    <a:pt x="4377" y="0"/>
                    <a:pt x="42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 name="Google Shape;6881;p42">
              <a:extLst>
                <a:ext uri="{FF2B5EF4-FFF2-40B4-BE49-F238E27FC236}">
                  <a16:creationId xmlns:a16="http://schemas.microsoft.com/office/drawing/2014/main" id="{50504A14-F69A-4B5F-B85F-58D39448259E}"/>
                </a:ext>
              </a:extLst>
            </p:cNvPr>
            <p:cNvSpPr/>
            <p:nvPr/>
          </p:nvSpPr>
          <p:spPr>
            <a:xfrm>
              <a:off x="3174416" y="475516"/>
              <a:ext cx="117946" cy="71148"/>
            </a:xfrm>
            <a:custGeom>
              <a:avLst/>
              <a:gdLst/>
              <a:ahLst/>
              <a:cxnLst/>
              <a:rect l="l" t="t" r="r" b="b"/>
              <a:pathLst>
                <a:path w="6762" h="4079" extrusionOk="0">
                  <a:moveTo>
                    <a:pt x="2693" y="1"/>
                  </a:moveTo>
                  <a:cubicBezTo>
                    <a:pt x="2490" y="1"/>
                    <a:pt x="2264" y="111"/>
                    <a:pt x="2264" y="301"/>
                  </a:cubicBezTo>
                  <a:cubicBezTo>
                    <a:pt x="2264" y="1035"/>
                    <a:pt x="2264" y="1814"/>
                    <a:pt x="2126" y="2547"/>
                  </a:cubicBezTo>
                  <a:cubicBezTo>
                    <a:pt x="2080" y="2914"/>
                    <a:pt x="1943" y="3280"/>
                    <a:pt x="1714" y="3509"/>
                  </a:cubicBezTo>
                  <a:cubicBezTo>
                    <a:pt x="1750" y="3509"/>
                    <a:pt x="1670" y="3568"/>
                    <a:pt x="1659" y="3568"/>
                  </a:cubicBezTo>
                  <a:cubicBezTo>
                    <a:pt x="1657" y="3568"/>
                    <a:pt x="1659" y="3564"/>
                    <a:pt x="1668" y="3555"/>
                  </a:cubicBezTo>
                  <a:lnTo>
                    <a:pt x="1530" y="3555"/>
                  </a:lnTo>
                  <a:cubicBezTo>
                    <a:pt x="1347" y="3509"/>
                    <a:pt x="1393" y="3509"/>
                    <a:pt x="1301" y="3418"/>
                  </a:cubicBezTo>
                  <a:cubicBezTo>
                    <a:pt x="1210" y="3372"/>
                    <a:pt x="1118" y="3326"/>
                    <a:pt x="1072" y="3280"/>
                  </a:cubicBezTo>
                  <a:cubicBezTo>
                    <a:pt x="1026" y="3234"/>
                    <a:pt x="980" y="3234"/>
                    <a:pt x="935" y="3189"/>
                  </a:cubicBezTo>
                  <a:cubicBezTo>
                    <a:pt x="935" y="3189"/>
                    <a:pt x="935" y="3189"/>
                    <a:pt x="935" y="3143"/>
                  </a:cubicBezTo>
                  <a:cubicBezTo>
                    <a:pt x="889" y="3143"/>
                    <a:pt x="889" y="3097"/>
                    <a:pt x="843" y="3097"/>
                  </a:cubicBezTo>
                  <a:cubicBezTo>
                    <a:pt x="781" y="3023"/>
                    <a:pt x="686" y="2992"/>
                    <a:pt x="585" y="2992"/>
                  </a:cubicBezTo>
                  <a:cubicBezTo>
                    <a:pt x="313" y="2992"/>
                    <a:pt x="1" y="3217"/>
                    <a:pt x="201" y="3418"/>
                  </a:cubicBezTo>
                  <a:cubicBezTo>
                    <a:pt x="430" y="3647"/>
                    <a:pt x="751" y="3922"/>
                    <a:pt x="1072" y="4013"/>
                  </a:cubicBezTo>
                  <a:cubicBezTo>
                    <a:pt x="1213" y="4058"/>
                    <a:pt x="1347" y="4078"/>
                    <a:pt x="1473" y="4078"/>
                  </a:cubicBezTo>
                  <a:cubicBezTo>
                    <a:pt x="2126" y="4078"/>
                    <a:pt x="2576" y="3528"/>
                    <a:pt x="2768" y="2914"/>
                  </a:cubicBezTo>
                  <a:cubicBezTo>
                    <a:pt x="2859" y="2639"/>
                    <a:pt x="2905" y="2364"/>
                    <a:pt x="2905" y="2089"/>
                  </a:cubicBezTo>
                  <a:cubicBezTo>
                    <a:pt x="2951" y="2180"/>
                    <a:pt x="2997" y="2272"/>
                    <a:pt x="3043" y="2364"/>
                  </a:cubicBezTo>
                  <a:cubicBezTo>
                    <a:pt x="3416" y="3111"/>
                    <a:pt x="3978" y="4045"/>
                    <a:pt x="4863" y="4045"/>
                  </a:cubicBezTo>
                  <a:cubicBezTo>
                    <a:pt x="4955" y="4045"/>
                    <a:pt x="5051" y="4035"/>
                    <a:pt x="5151" y="4013"/>
                  </a:cubicBezTo>
                  <a:cubicBezTo>
                    <a:pt x="5884" y="3876"/>
                    <a:pt x="6343" y="3189"/>
                    <a:pt x="6663" y="2593"/>
                  </a:cubicBezTo>
                  <a:cubicBezTo>
                    <a:pt x="6762" y="2396"/>
                    <a:pt x="6597" y="2305"/>
                    <a:pt x="6401" y="2305"/>
                  </a:cubicBezTo>
                  <a:cubicBezTo>
                    <a:pt x="6232" y="2305"/>
                    <a:pt x="6040" y="2373"/>
                    <a:pt x="5976" y="2501"/>
                  </a:cubicBezTo>
                  <a:cubicBezTo>
                    <a:pt x="5838" y="2776"/>
                    <a:pt x="5655" y="3051"/>
                    <a:pt x="5426" y="3280"/>
                  </a:cubicBezTo>
                  <a:cubicBezTo>
                    <a:pt x="5380" y="3372"/>
                    <a:pt x="5288" y="3418"/>
                    <a:pt x="5197" y="3464"/>
                  </a:cubicBezTo>
                  <a:cubicBezTo>
                    <a:pt x="5151" y="3509"/>
                    <a:pt x="5105" y="3509"/>
                    <a:pt x="5105" y="3509"/>
                  </a:cubicBezTo>
                  <a:cubicBezTo>
                    <a:pt x="5082" y="3532"/>
                    <a:pt x="5059" y="3544"/>
                    <a:pt x="5031" y="3544"/>
                  </a:cubicBezTo>
                  <a:cubicBezTo>
                    <a:pt x="5002" y="3544"/>
                    <a:pt x="4968" y="3532"/>
                    <a:pt x="4922" y="3509"/>
                  </a:cubicBezTo>
                  <a:cubicBezTo>
                    <a:pt x="4968" y="3509"/>
                    <a:pt x="4830" y="3464"/>
                    <a:pt x="4784" y="3464"/>
                  </a:cubicBezTo>
                  <a:cubicBezTo>
                    <a:pt x="4647" y="3372"/>
                    <a:pt x="4509" y="3234"/>
                    <a:pt x="4372" y="3097"/>
                  </a:cubicBezTo>
                  <a:cubicBezTo>
                    <a:pt x="3822" y="2455"/>
                    <a:pt x="3501" y="1630"/>
                    <a:pt x="3226" y="805"/>
                  </a:cubicBezTo>
                  <a:cubicBezTo>
                    <a:pt x="3134" y="576"/>
                    <a:pt x="3043" y="393"/>
                    <a:pt x="2997" y="164"/>
                  </a:cubicBezTo>
                  <a:cubicBezTo>
                    <a:pt x="2960" y="52"/>
                    <a:pt x="2832" y="1"/>
                    <a:pt x="269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6882;p42">
              <a:extLst>
                <a:ext uri="{FF2B5EF4-FFF2-40B4-BE49-F238E27FC236}">
                  <a16:creationId xmlns:a16="http://schemas.microsoft.com/office/drawing/2014/main" id="{8AEC1539-9356-47DE-B5D0-AFC7D0EFD136}"/>
                </a:ext>
              </a:extLst>
            </p:cNvPr>
            <p:cNvSpPr/>
            <p:nvPr/>
          </p:nvSpPr>
          <p:spPr>
            <a:xfrm>
              <a:off x="2982270" y="475585"/>
              <a:ext cx="116533" cy="71131"/>
            </a:xfrm>
            <a:custGeom>
              <a:avLst/>
              <a:gdLst/>
              <a:ahLst/>
              <a:cxnLst/>
              <a:rect l="l" t="t" r="r" b="b"/>
              <a:pathLst>
                <a:path w="6681" h="4078" extrusionOk="0">
                  <a:moveTo>
                    <a:pt x="4268" y="0"/>
                  </a:moveTo>
                  <a:cubicBezTo>
                    <a:pt x="4072" y="0"/>
                    <a:pt x="3802" y="132"/>
                    <a:pt x="3747" y="297"/>
                  </a:cubicBezTo>
                  <a:cubicBezTo>
                    <a:pt x="3610" y="801"/>
                    <a:pt x="3426" y="1397"/>
                    <a:pt x="3151" y="1947"/>
                  </a:cubicBezTo>
                  <a:cubicBezTo>
                    <a:pt x="2968" y="2314"/>
                    <a:pt x="2785" y="2726"/>
                    <a:pt x="2510" y="3093"/>
                  </a:cubicBezTo>
                  <a:cubicBezTo>
                    <a:pt x="2372" y="3230"/>
                    <a:pt x="2280" y="3368"/>
                    <a:pt x="2097" y="3460"/>
                  </a:cubicBezTo>
                  <a:cubicBezTo>
                    <a:pt x="2097" y="3460"/>
                    <a:pt x="1960" y="3505"/>
                    <a:pt x="2005" y="3505"/>
                  </a:cubicBezTo>
                  <a:lnTo>
                    <a:pt x="1868" y="3505"/>
                  </a:lnTo>
                  <a:cubicBezTo>
                    <a:pt x="1731" y="3505"/>
                    <a:pt x="1547" y="3414"/>
                    <a:pt x="1410" y="3276"/>
                  </a:cubicBezTo>
                  <a:cubicBezTo>
                    <a:pt x="1135" y="3001"/>
                    <a:pt x="951" y="2680"/>
                    <a:pt x="768" y="2405"/>
                  </a:cubicBezTo>
                  <a:cubicBezTo>
                    <a:pt x="725" y="2304"/>
                    <a:pt x="627" y="2262"/>
                    <a:pt x="519" y="2262"/>
                  </a:cubicBezTo>
                  <a:cubicBezTo>
                    <a:pt x="284" y="2262"/>
                    <a:pt x="1" y="2461"/>
                    <a:pt x="126" y="2680"/>
                  </a:cubicBezTo>
                  <a:cubicBezTo>
                    <a:pt x="401" y="3230"/>
                    <a:pt x="768" y="3826"/>
                    <a:pt x="1364" y="4009"/>
                  </a:cubicBezTo>
                  <a:cubicBezTo>
                    <a:pt x="1479" y="4041"/>
                    <a:pt x="1595" y="4056"/>
                    <a:pt x="1709" y="4056"/>
                  </a:cubicBezTo>
                  <a:cubicBezTo>
                    <a:pt x="2092" y="4056"/>
                    <a:pt x="2456" y="3890"/>
                    <a:pt x="2739" y="3643"/>
                  </a:cubicBezTo>
                  <a:cubicBezTo>
                    <a:pt x="3197" y="3230"/>
                    <a:pt x="3564" y="2680"/>
                    <a:pt x="3839" y="2085"/>
                  </a:cubicBezTo>
                  <a:cubicBezTo>
                    <a:pt x="3839" y="2314"/>
                    <a:pt x="3885" y="2543"/>
                    <a:pt x="3930" y="2772"/>
                  </a:cubicBezTo>
                  <a:cubicBezTo>
                    <a:pt x="4068" y="3185"/>
                    <a:pt x="4205" y="3643"/>
                    <a:pt x="4526" y="3872"/>
                  </a:cubicBezTo>
                  <a:cubicBezTo>
                    <a:pt x="4721" y="4018"/>
                    <a:pt x="4933" y="4078"/>
                    <a:pt x="5146" y="4078"/>
                  </a:cubicBezTo>
                  <a:cubicBezTo>
                    <a:pt x="5535" y="4078"/>
                    <a:pt x="5926" y="3880"/>
                    <a:pt x="6222" y="3643"/>
                  </a:cubicBezTo>
                  <a:cubicBezTo>
                    <a:pt x="6314" y="3551"/>
                    <a:pt x="6451" y="3460"/>
                    <a:pt x="6543" y="3322"/>
                  </a:cubicBezTo>
                  <a:cubicBezTo>
                    <a:pt x="6680" y="3230"/>
                    <a:pt x="6634" y="3047"/>
                    <a:pt x="6451" y="3001"/>
                  </a:cubicBezTo>
                  <a:cubicBezTo>
                    <a:pt x="6413" y="2976"/>
                    <a:pt x="6367" y="2964"/>
                    <a:pt x="6318" y="2964"/>
                  </a:cubicBezTo>
                  <a:cubicBezTo>
                    <a:pt x="6193" y="2964"/>
                    <a:pt x="6046" y="3040"/>
                    <a:pt x="5947" y="3139"/>
                  </a:cubicBezTo>
                  <a:cubicBezTo>
                    <a:pt x="5947" y="3139"/>
                    <a:pt x="5901" y="3185"/>
                    <a:pt x="5901" y="3185"/>
                  </a:cubicBezTo>
                  <a:cubicBezTo>
                    <a:pt x="5901" y="3230"/>
                    <a:pt x="5855" y="3230"/>
                    <a:pt x="5855" y="3230"/>
                  </a:cubicBezTo>
                  <a:cubicBezTo>
                    <a:pt x="5809" y="3276"/>
                    <a:pt x="5855" y="3276"/>
                    <a:pt x="5855" y="3276"/>
                  </a:cubicBezTo>
                  <a:lnTo>
                    <a:pt x="5809" y="3276"/>
                  </a:lnTo>
                  <a:cubicBezTo>
                    <a:pt x="5718" y="3322"/>
                    <a:pt x="5672" y="3368"/>
                    <a:pt x="5580" y="3460"/>
                  </a:cubicBezTo>
                  <a:lnTo>
                    <a:pt x="5534" y="3460"/>
                  </a:lnTo>
                  <a:cubicBezTo>
                    <a:pt x="5489" y="3505"/>
                    <a:pt x="5443" y="3505"/>
                    <a:pt x="5443" y="3505"/>
                  </a:cubicBezTo>
                  <a:cubicBezTo>
                    <a:pt x="5443" y="3505"/>
                    <a:pt x="5397" y="3551"/>
                    <a:pt x="5351" y="3551"/>
                  </a:cubicBezTo>
                  <a:lnTo>
                    <a:pt x="5305" y="3551"/>
                  </a:lnTo>
                  <a:cubicBezTo>
                    <a:pt x="5214" y="3551"/>
                    <a:pt x="5214" y="3551"/>
                    <a:pt x="5122" y="3505"/>
                  </a:cubicBezTo>
                  <a:cubicBezTo>
                    <a:pt x="4939" y="3368"/>
                    <a:pt x="4801" y="3001"/>
                    <a:pt x="4709" y="2680"/>
                  </a:cubicBezTo>
                  <a:cubicBezTo>
                    <a:pt x="4480" y="1901"/>
                    <a:pt x="4480" y="1031"/>
                    <a:pt x="4480" y="206"/>
                  </a:cubicBezTo>
                  <a:cubicBezTo>
                    <a:pt x="4499" y="59"/>
                    <a:pt x="4400" y="0"/>
                    <a:pt x="426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6883;p42">
              <a:extLst>
                <a:ext uri="{FF2B5EF4-FFF2-40B4-BE49-F238E27FC236}">
                  <a16:creationId xmlns:a16="http://schemas.microsoft.com/office/drawing/2014/main" id="{68936066-B174-4315-AA47-646C987278D8}"/>
                </a:ext>
              </a:extLst>
            </p:cNvPr>
            <p:cNvSpPr/>
            <p:nvPr/>
          </p:nvSpPr>
          <p:spPr>
            <a:xfrm>
              <a:off x="2604761" y="475585"/>
              <a:ext cx="107132" cy="71131"/>
            </a:xfrm>
            <a:custGeom>
              <a:avLst/>
              <a:gdLst/>
              <a:ahLst/>
              <a:cxnLst/>
              <a:rect l="l" t="t" r="r" b="b"/>
              <a:pathLst>
                <a:path w="6142" h="4078" extrusionOk="0">
                  <a:moveTo>
                    <a:pt x="3743" y="0"/>
                  </a:moveTo>
                  <a:cubicBezTo>
                    <a:pt x="3540" y="0"/>
                    <a:pt x="3282" y="132"/>
                    <a:pt x="3254" y="297"/>
                  </a:cubicBezTo>
                  <a:cubicBezTo>
                    <a:pt x="3117" y="801"/>
                    <a:pt x="2887" y="1397"/>
                    <a:pt x="2613" y="1947"/>
                  </a:cubicBezTo>
                  <a:cubicBezTo>
                    <a:pt x="2429" y="2314"/>
                    <a:pt x="2246" y="2726"/>
                    <a:pt x="1971" y="3093"/>
                  </a:cubicBezTo>
                  <a:cubicBezTo>
                    <a:pt x="1833" y="3230"/>
                    <a:pt x="1742" y="3368"/>
                    <a:pt x="1558" y="3460"/>
                  </a:cubicBezTo>
                  <a:cubicBezTo>
                    <a:pt x="1604" y="3460"/>
                    <a:pt x="1421" y="3505"/>
                    <a:pt x="1467" y="3505"/>
                  </a:cubicBezTo>
                  <a:lnTo>
                    <a:pt x="1329" y="3505"/>
                  </a:lnTo>
                  <a:cubicBezTo>
                    <a:pt x="1192" y="3505"/>
                    <a:pt x="1008" y="3414"/>
                    <a:pt x="871" y="3276"/>
                  </a:cubicBezTo>
                  <a:cubicBezTo>
                    <a:pt x="688" y="3093"/>
                    <a:pt x="504" y="2818"/>
                    <a:pt x="367" y="2589"/>
                  </a:cubicBezTo>
                  <a:lnTo>
                    <a:pt x="0" y="3368"/>
                  </a:lnTo>
                  <a:cubicBezTo>
                    <a:pt x="229" y="3643"/>
                    <a:pt x="504" y="3872"/>
                    <a:pt x="825" y="4009"/>
                  </a:cubicBezTo>
                  <a:cubicBezTo>
                    <a:pt x="941" y="4041"/>
                    <a:pt x="1056" y="4056"/>
                    <a:pt x="1170" y="4056"/>
                  </a:cubicBezTo>
                  <a:cubicBezTo>
                    <a:pt x="1553" y="4056"/>
                    <a:pt x="1917" y="3890"/>
                    <a:pt x="2200" y="3643"/>
                  </a:cubicBezTo>
                  <a:cubicBezTo>
                    <a:pt x="2704" y="3230"/>
                    <a:pt x="3025" y="2680"/>
                    <a:pt x="3300" y="2085"/>
                  </a:cubicBezTo>
                  <a:cubicBezTo>
                    <a:pt x="3346" y="2314"/>
                    <a:pt x="3346" y="2543"/>
                    <a:pt x="3437" y="2772"/>
                  </a:cubicBezTo>
                  <a:cubicBezTo>
                    <a:pt x="3529" y="3185"/>
                    <a:pt x="3667" y="3643"/>
                    <a:pt x="4033" y="3872"/>
                  </a:cubicBezTo>
                  <a:cubicBezTo>
                    <a:pt x="4212" y="4018"/>
                    <a:pt x="4414" y="4078"/>
                    <a:pt x="4620" y="4078"/>
                  </a:cubicBezTo>
                  <a:cubicBezTo>
                    <a:pt x="4996" y="4078"/>
                    <a:pt x="5387" y="3880"/>
                    <a:pt x="5683" y="3643"/>
                  </a:cubicBezTo>
                  <a:cubicBezTo>
                    <a:pt x="5821" y="3551"/>
                    <a:pt x="5912" y="3460"/>
                    <a:pt x="6050" y="3322"/>
                  </a:cubicBezTo>
                  <a:cubicBezTo>
                    <a:pt x="6141" y="3230"/>
                    <a:pt x="6096" y="3047"/>
                    <a:pt x="5958" y="3001"/>
                  </a:cubicBezTo>
                  <a:cubicBezTo>
                    <a:pt x="5907" y="2976"/>
                    <a:pt x="5852" y="2964"/>
                    <a:pt x="5797" y="2964"/>
                  </a:cubicBezTo>
                  <a:cubicBezTo>
                    <a:pt x="5654" y="2964"/>
                    <a:pt x="5507" y="3040"/>
                    <a:pt x="5408" y="3139"/>
                  </a:cubicBezTo>
                  <a:cubicBezTo>
                    <a:pt x="5408" y="3139"/>
                    <a:pt x="5408" y="3185"/>
                    <a:pt x="5362" y="3185"/>
                  </a:cubicBezTo>
                  <a:cubicBezTo>
                    <a:pt x="5362" y="3230"/>
                    <a:pt x="5316" y="3230"/>
                    <a:pt x="5316" y="3230"/>
                  </a:cubicBezTo>
                  <a:cubicBezTo>
                    <a:pt x="5316" y="3276"/>
                    <a:pt x="5316" y="3276"/>
                    <a:pt x="5316" y="3276"/>
                  </a:cubicBezTo>
                  <a:lnTo>
                    <a:pt x="5271" y="3276"/>
                  </a:lnTo>
                  <a:cubicBezTo>
                    <a:pt x="5225" y="3322"/>
                    <a:pt x="5133" y="3368"/>
                    <a:pt x="5042" y="3460"/>
                  </a:cubicBezTo>
                  <a:lnTo>
                    <a:pt x="4996" y="3460"/>
                  </a:lnTo>
                  <a:cubicBezTo>
                    <a:pt x="4950" y="3505"/>
                    <a:pt x="4950" y="3505"/>
                    <a:pt x="4904" y="3505"/>
                  </a:cubicBezTo>
                  <a:cubicBezTo>
                    <a:pt x="4904" y="3505"/>
                    <a:pt x="4858" y="3551"/>
                    <a:pt x="4858" y="3551"/>
                  </a:cubicBezTo>
                  <a:lnTo>
                    <a:pt x="4767" y="3551"/>
                  </a:lnTo>
                  <a:cubicBezTo>
                    <a:pt x="4721" y="3551"/>
                    <a:pt x="4675" y="3551"/>
                    <a:pt x="4629" y="3505"/>
                  </a:cubicBezTo>
                  <a:cubicBezTo>
                    <a:pt x="4400" y="3368"/>
                    <a:pt x="4262" y="3001"/>
                    <a:pt x="4171" y="2680"/>
                  </a:cubicBezTo>
                  <a:cubicBezTo>
                    <a:pt x="3942" y="1901"/>
                    <a:pt x="3942" y="1031"/>
                    <a:pt x="3987" y="206"/>
                  </a:cubicBezTo>
                  <a:cubicBezTo>
                    <a:pt x="3987" y="59"/>
                    <a:pt x="3877" y="0"/>
                    <a:pt x="37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6884;p42">
              <a:extLst>
                <a:ext uri="{FF2B5EF4-FFF2-40B4-BE49-F238E27FC236}">
                  <a16:creationId xmlns:a16="http://schemas.microsoft.com/office/drawing/2014/main" id="{9D192D76-C0EE-4948-9101-C90EA1D8FCEE}"/>
                </a:ext>
              </a:extLst>
            </p:cNvPr>
            <p:cNvSpPr/>
            <p:nvPr/>
          </p:nvSpPr>
          <p:spPr>
            <a:xfrm>
              <a:off x="2788099" y="475516"/>
              <a:ext cx="117789" cy="71148"/>
            </a:xfrm>
            <a:custGeom>
              <a:avLst/>
              <a:gdLst/>
              <a:ahLst/>
              <a:cxnLst/>
              <a:rect l="l" t="t" r="r" b="b"/>
              <a:pathLst>
                <a:path w="6753" h="4079" extrusionOk="0">
                  <a:moveTo>
                    <a:pt x="2679" y="1"/>
                  </a:moveTo>
                  <a:cubicBezTo>
                    <a:pt x="2473" y="1"/>
                    <a:pt x="2230" y="111"/>
                    <a:pt x="2230" y="301"/>
                  </a:cubicBezTo>
                  <a:cubicBezTo>
                    <a:pt x="2276" y="1035"/>
                    <a:pt x="2276" y="1814"/>
                    <a:pt x="2092" y="2547"/>
                  </a:cubicBezTo>
                  <a:cubicBezTo>
                    <a:pt x="2047" y="2914"/>
                    <a:pt x="1955" y="3280"/>
                    <a:pt x="1680" y="3509"/>
                  </a:cubicBezTo>
                  <a:cubicBezTo>
                    <a:pt x="1717" y="3509"/>
                    <a:pt x="1636" y="3568"/>
                    <a:pt x="1626" y="3568"/>
                  </a:cubicBezTo>
                  <a:cubicBezTo>
                    <a:pt x="1623" y="3568"/>
                    <a:pt x="1625" y="3564"/>
                    <a:pt x="1634" y="3555"/>
                  </a:cubicBezTo>
                  <a:lnTo>
                    <a:pt x="1497" y="3555"/>
                  </a:lnTo>
                  <a:cubicBezTo>
                    <a:pt x="1359" y="3509"/>
                    <a:pt x="1359" y="3509"/>
                    <a:pt x="1268" y="3418"/>
                  </a:cubicBezTo>
                  <a:cubicBezTo>
                    <a:pt x="1176" y="3372"/>
                    <a:pt x="1130" y="3326"/>
                    <a:pt x="1038" y="3280"/>
                  </a:cubicBezTo>
                  <a:cubicBezTo>
                    <a:pt x="993" y="3234"/>
                    <a:pt x="947" y="3234"/>
                    <a:pt x="947" y="3189"/>
                  </a:cubicBezTo>
                  <a:lnTo>
                    <a:pt x="901" y="3189"/>
                  </a:lnTo>
                  <a:cubicBezTo>
                    <a:pt x="901" y="3189"/>
                    <a:pt x="901" y="3189"/>
                    <a:pt x="901" y="3143"/>
                  </a:cubicBezTo>
                  <a:cubicBezTo>
                    <a:pt x="855" y="3143"/>
                    <a:pt x="855" y="3097"/>
                    <a:pt x="809" y="3097"/>
                  </a:cubicBezTo>
                  <a:cubicBezTo>
                    <a:pt x="760" y="3023"/>
                    <a:pt x="673" y="2992"/>
                    <a:pt x="578" y="2992"/>
                  </a:cubicBezTo>
                  <a:cubicBezTo>
                    <a:pt x="321" y="2992"/>
                    <a:pt x="0" y="3217"/>
                    <a:pt x="168" y="3418"/>
                  </a:cubicBezTo>
                  <a:cubicBezTo>
                    <a:pt x="397" y="3647"/>
                    <a:pt x="718" y="3922"/>
                    <a:pt x="1084" y="4013"/>
                  </a:cubicBezTo>
                  <a:cubicBezTo>
                    <a:pt x="1218" y="4058"/>
                    <a:pt x="1345" y="4078"/>
                    <a:pt x="1466" y="4078"/>
                  </a:cubicBezTo>
                  <a:cubicBezTo>
                    <a:pt x="2092" y="4078"/>
                    <a:pt x="2542" y="3528"/>
                    <a:pt x="2734" y="2914"/>
                  </a:cubicBezTo>
                  <a:cubicBezTo>
                    <a:pt x="2826" y="2639"/>
                    <a:pt x="2872" y="2364"/>
                    <a:pt x="2917" y="2089"/>
                  </a:cubicBezTo>
                  <a:cubicBezTo>
                    <a:pt x="2963" y="2180"/>
                    <a:pt x="2963" y="2272"/>
                    <a:pt x="3009" y="2364"/>
                  </a:cubicBezTo>
                  <a:cubicBezTo>
                    <a:pt x="3383" y="3111"/>
                    <a:pt x="3981" y="4045"/>
                    <a:pt x="4874" y="4045"/>
                  </a:cubicBezTo>
                  <a:cubicBezTo>
                    <a:pt x="4967" y="4045"/>
                    <a:pt x="5063" y="4035"/>
                    <a:pt x="5163" y="4013"/>
                  </a:cubicBezTo>
                  <a:cubicBezTo>
                    <a:pt x="5851" y="3876"/>
                    <a:pt x="6309" y="3189"/>
                    <a:pt x="6630" y="2593"/>
                  </a:cubicBezTo>
                  <a:cubicBezTo>
                    <a:pt x="6752" y="2396"/>
                    <a:pt x="6599" y="2305"/>
                    <a:pt x="6402" y="2305"/>
                  </a:cubicBezTo>
                  <a:cubicBezTo>
                    <a:pt x="6231" y="2305"/>
                    <a:pt x="6027" y="2373"/>
                    <a:pt x="5942" y="2501"/>
                  </a:cubicBezTo>
                  <a:cubicBezTo>
                    <a:pt x="5805" y="2776"/>
                    <a:pt x="5621" y="3051"/>
                    <a:pt x="5438" y="3280"/>
                  </a:cubicBezTo>
                  <a:cubicBezTo>
                    <a:pt x="5346" y="3372"/>
                    <a:pt x="5301" y="3418"/>
                    <a:pt x="5209" y="3464"/>
                  </a:cubicBezTo>
                  <a:cubicBezTo>
                    <a:pt x="5163" y="3509"/>
                    <a:pt x="5071" y="3509"/>
                    <a:pt x="5071" y="3509"/>
                  </a:cubicBezTo>
                  <a:cubicBezTo>
                    <a:pt x="5048" y="3532"/>
                    <a:pt x="5026" y="3544"/>
                    <a:pt x="5003" y="3544"/>
                  </a:cubicBezTo>
                  <a:cubicBezTo>
                    <a:pt x="4980" y="3544"/>
                    <a:pt x="4957" y="3532"/>
                    <a:pt x="4934" y="3509"/>
                  </a:cubicBezTo>
                  <a:cubicBezTo>
                    <a:pt x="4934" y="3509"/>
                    <a:pt x="4796" y="3464"/>
                    <a:pt x="4796" y="3464"/>
                  </a:cubicBezTo>
                  <a:cubicBezTo>
                    <a:pt x="4613" y="3372"/>
                    <a:pt x="4476" y="3234"/>
                    <a:pt x="4384" y="3097"/>
                  </a:cubicBezTo>
                  <a:cubicBezTo>
                    <a:pt x="3788" y="2455"/>
                    <a:pt x="3467" y="1630"/>
                    <a:pt x="3192" y="805"/>
                  </a:cubicBezTo>
                  <a:cubicBezTo>
                    <a:pt x="3101" y="576"/>
                    <a:pt x="3055" y="393"/>
                    <a:pt x="2963" y="164"/>
                  </a:cubicBezTo>
                  <a:cubicBezTo>
                    <a:pt x="2945" y="52"/>
                    <a:pt x="2820" y="1"/>
                    <a:pt x="267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6885;p42">
              <a:extLst>
                <a:ext uri="{FF2B5EF4-FFF2-40B4-BE49-F238E27FC236}">
                  <a16:creationId xmlns:a16="http://schemas.microsoft.com/office/drawing/2014/main" id="{6CEC8CD7-D310-4E39-9D1A-108AC73236AE}"/>
                </a:ext>
              </a:extLst>
            </p:cNvPr>
            <p:cNvSpPr/>
            <p:nvPr/>
          </p:nvSpPr>
          <p:spPr>
            <a:xfrm>
              <a:off x="4433888" y="367250"/>
              <a:ext cx="116603" cy="51211"/>
            </a:xfrm>
            <a:custGeom>
              <a:avLst/>
              <a:gdLst/>
              <a:ahLst/>
              <a:cxnLst/>
              <a:rect l="l" t="t" r="r" b="b"/>
              <a:pathLst>
                <a:path w="6685" h="2936" extrusionOk="0">
                  <a:moveTo>
                    <a:pt x="3476" y="0"/>
                  </a:moveTo>
                  <a:cubicBezTo>
                    <a:pt x="3385" y="275"/>
                    <a:pt x="3293" y="550"/>
                    <a:pt x="3156" y="780"/>
                  </a:cubicBezTo>
                  <a:cubicBezTo>
                    <a:pt x="2972" y="1192"/>
                    <a:pt x="2789" y="1604"/>
                    <a:pt x="2514" y="1925"/>
                  </a:cubicBezTo>
                  <a:cubicBezTo>
                    <a:pt x="2376" y="2109"/>
                    <a:pt x="2285" y="2200"/>
                    <a:pt x="2101" y="2292"/>
                  </a:cubicBezTo>
                  <a:cubicBezTo>
                    <a:pt x="2147" y="2292"/>
                    <a:pt x="1964" y="2384"/>
                    <a:pt x="2010" y="2384"/>
                  </a:cubicBezTo>
                  <a:lnTo>
                    <a:pt x="1872" y="2384"/>
                  </a:lnTo>
                  <a:cubicBezTo>
                    <a:pt x="1735" y="2384"/>
                    <a:pt x="1551" y="2246"/>
                    <a:pt x="1414" y="2109"/>
                  </a:cubicBezTo>
                  <a:cubicBezTo>
                    <a:pt x="1139" y="1879"/>
                    <a:pt x="956" y="1559"/>
                    <a:pt x="772" y="1238"/>
                  </a:cubicBezTo>
                  <a:cubicBezTo>
                    <a:pt x="733" y="1159"/>
                    <a:pt x="648" y="1125"/>
                    <a:pt x="551" y="1125"/>
                  </a:cubicBezTo>
                  <a:cubicBezTo>
                    <a:pt x="311" y="1125"/>
                    <a:pt x="0" y="1330"/>
                    <a:pt x="131" y="1559"/>
                  </a:cubicBezTo>
                  <a:cubicBezTo>
                    <a:pt x="406" y="2063"/>
                    <a:pt x="772" y="2659"/>
                    <a:pt x="1368" y="2842"/>
                  </a:cubicBezTo>
                  <a:cubicBezTo>
                    <a:pt x="1500" y="2878"/>
                    <a:pt x="1632" y="2895"/>
                    <a:pt x="1761" y="2895"/>
                  </a:cubicBezTo>
                  <a:cubicBezTo>
                    <a:pt x="2126" y="2895"/>
                    <a:pt x="2472" y="2758"/>
                    <a:pt x="2743" y="2521"/>
                  </a:cubicBezTo>
                  <a:cubicBezTo>
                    <a:pt x="3247" y="2109"/>
                    <a:pt x="3568" y="1513"/>
                    <a:pt x="3843" y="963"/>
                  </a:cubicBezTo>
                  <a:cubicBezTo>
                    <a:pt x="3889" y="1192"/>
                    <a:pt x="3889" y="1421"/>
                    <a:pt x="3980" y="1650"/>
                  </a:cubicBezTo>
                  <a:cubicBezTo>
                    <a:pt x="4072" y="2063"/>
                    <a:pt x="4210" y="2475"/>
                    <a:pt x="4576" y="2750"/>
                  </a:cubicBezTo>
                  <a:cubicBezTo>
                    <a:pt x="4756" y="2881"/>
                    <a:pt x="4959" y="2936"/>
                    <a:pt x="5167" y="2936"/>
                  </a:cubicBezTo>
                  <a:cubicBezTo>
                    <a:pt x="5542" y="2936"/>
                    <a:pt x="5931" y="2757"/>
                    <a:pt x="6226" y="2521"/>
                  </a:cubicBezTo>
                  <a:cubicBezTo>
                    <a:pt x="6364" y="2429"/>
                    <a:pt x="6455" y="2338"/>
                    <a:pt x="6593" y="2200"/>
                  </a:cubicBezTo>
                  <a:cubicBezTo>
                    <a:pt x="6684" y="2063"/>
                    <a:pt x="6639" y="1925"/>
                    <a:pt x="6501" y="1834"/>
                  </a:cubicBezTo>
                  <a:cubicBezTo>
                    <a:pt x="6467" y="1825"/>
                    <a:pt x="6432" y="1821"/>
                    <a:pt x="6396" y="1821"/>
                  </a:cubicBezTo>
                  <a:cubicBezTo>
                    <a:pt x="6237" y="1821"/>
                    <a:pt x="6063" y="1896"/>
                    <a:pt x="5951" y="1971"/>
                  </a:cubicBezTo>
                  <a:cubicBezTo>
                    <a:pt x="5951" y="2017"/>
                    <a:pt x="5951" y="2017"/>
                    <a:pt x="5905" y="2063"/>
                  </a:cubicBezTo>
                  <a:cubicBezTo>
                    <a:pt x="5905" y="2063"/>
                    <a:pt x="5859" y="2109"/>
                    <a:pt x="5859" y="2109"/>
                  </a:cubicBezTo>
                  <a:cubicBezTo>
                    <a:pt x="5859" y="2109"/>
                    <a:pt x="5859" y="2109"/>
                    <a:pt x="5814" y="2154"/>
                  </a:cubicBezTo>
                  <a:cubicBezTo>
                    <a:pt x="5768" y="2200"/>
                    <a:pt x="5676" y="2246"/>
                    <a:pt x="5630" y="2292"/>
                  </a:cubicBezTo>
                  <a:cubicBezTo>
                    <a:pt x="5584" y="2292"/>
                    <a:pt x="5584" y="2338"/>
                    <a:pt x="5584" y="2338"/>
                  </a:cubicBezTo>
                  <a:lnTo>
                    <a:pt x="5539" y="2338"/>
                  </a:lnTo>
                  <a:cubicBezTo>
                    <a:pt x="5493" y="2338"/>
                    <a:pt x="5493" y="2384"/>
                    <a:pt x="5447" y="2384"/>
                  </a:cubicBezTo>
                  <a:lnTo>
                    <a:pt x="5401" y="2384"/>
                  </a:lnTo>
                  <a:cubicBezTo>
                    <a:pt x="5401" y="2384"/>
                    <a:pt x="5310" y="2429"/>
                    <a:pt x="5310" y="2429"/>
                  </a:cubicBezTo>
                  <a:cubicBezTo>
                    <a:pt x="5264" y="2429"/>
                    <a:pt x="5218" y="2384"/>
                    <a:pt x="5172" y="2338"/>
                  </a:cubicBezTo>
                  <a:cubicBezTo>
                    <a:pt x="4943" y="2200"/>
                    <a:pt x="4805" y="1834"/>
                    <a:pt x="4714" y="1559"/>
                  </a:cubicBezTo>
                  <a:cubicBezTo>
                    <a:pt x="4576" y="1054"/>
                    <a:pt x="4530" y="550"/>
                    <a:pt x="45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6886;p42">
              <a:extLst>
                <a:ext uri="{FF2B5EF4-FFF2-40B4-BE49-F238E27FC236}">
                  <a16:creationId xmlns:a16="http://schemas.microsoft.com/office/drawing/2014/main" id="{95F262EE-9660-40A7-B459-E7CD863D1FF2}"/>
                </a:ext>
              </a:extLst>
            </p:cNvPr>
            <p:cNvSpPr/>
            <p:nvPr/>
          </p:nvSpPr>
          <p:spPr>
            <a:xfrm>
              <a:off x="4239753" y="367250"/>
              <a:ext cx="118138" cy="51246"/>
            </a:xfrm>
            <a:custGeom>
              <a:avLst/>
              <a:gdLst/>
              <a:ahLst/>
              <a:cxnLst/>
              <a:rect l="l" t="t" r="r" b="b"/>
              <a:pathLst>
                <a:path w="6773" h="2938" extrusionOk="0">
                  <a:moveTo>
                    <a:pt x="2278" y="0"/>
                  </a:moveTo>
                  <a:cubicBezTo>
                    <a:pt x="2232" y="505"/>
                    <a:pt x="2232" y="963"/>
                    <a:pt x="2141" y="1421"/>
                  </a:cubicBezTo>
                  <a:cubicBezTo>
                    <a:pt x="2049" y="1742"/>
                    <a:pt x="1957" y="2154"/>
                    <a:pt x="1682" y="2384"/>
                  </a:cubicBezTo>
                  <a:cubicBezTo>
                    <a:pt x="1692" y="2374"/>
                    <a:pt x="1693" y="2370"/>
                    <a:pt x="1691" y="2370"/>
                  </a:cubicBezTo>
                  <a:cubicBezTo>
                    <a:pt x="1687" y="2370"/>
                    <a:pt x="1675" y="2377"/>
                    <a:pt x="1665" y="2384"/>
                  </a:cubicBezTo>
                  <a:lnTo>
                    <a:pt x="1665" y="2384"/>
                  </a:lnTo>
                  <a:cubicBezTo>
                    <a:pt x="1636" y="2385"/>
                    <a:pt x="1636" y="2390"/>
                    <a:pt x="1636" y="2429"/>
                  </a:cubicBezTo>
                  <a:lnTo>
                    <a:pt x="1591" y="2429"/>
                  </a:lnTo>
                  <a:cubicBezTo>
                    <a:pt x="1545" y="2406"/>
                    <a:pt x="1545" y="2406"/>
                    <a:pt x="1545" y="2406"/>
                  </a:cubicBezTo>
                  <a:cubicBezTo>
                    <a:pt x="1545" y="2406"/>
                    <a:pt x="1545" y="2406"/>
                    <a:pt x="1499" y="2384"/>
                  </a:cubicBezTo>
                  <a:cubicBezTo>
                    <a:pt x="1361" y="2338"/>
                    <a:pt x="1361" y="2338"/>
                    <a:pt x="1270" y="2292"/>
                  </a:cubicBezTo>
                  <a:cubicBezTo>
                    <a:pt x="1224" y="2246"/>
                    <a:pt x="1132" y="2200"/>
                    <a:pt x="1041" y="2154"/>
                  </a:cubicBezTo>
                  <a:cubicBezTo>
                    <a:pt x="995" y="2109"/>
                    <a:pt x="995" y="2063"/>
                    <a:pt x="949" y="2063"/>
                  </a:cubicBezTo>
                  <a:cubicBezTo>
                    <a:pt x="949" y="2017"/>
                    <a:pt x="949" y="2017"/>
                    <a:pt x="949" y="2017"/>
                  </a:cubicBezTo>
                  <a:lnTo>
                    <a:pt x="903" y="2017"/>
                  </a:lnTo>
                  <a:cubicBezTo>
                    <a:pt x="903" y="1971"/>
                    <a:pt x="857" y="1971"/>
                    <a:pt x="857" y="1925"/>
                  </a:cubicBezTo>
                  <a:cubicBezTo>
                    <a:pt x="797" y="1865"/>
                    <a:pt x="706" y="1840"/>
                    <a:pt x="608" y="1840"/>
                  </a:cubicBezTo>
                  <a:cubicBezTo>
                    <a:pt x="331" y="1840"/>
                    <a:pt x="1" y="2043"/>
                    <a:pt x="170" y="2246"/>
                  </a:cubicBezTo>
                  <a:cubicBezTo>
                    <a:pt x="399" y="2521"/>
                    <a:pt x="720" y="2750"/>
                    <a:pt x="1086" y="2888"/>
                  </a:cubicBezTo>
                  <a:cubicBezTo>
                    <a:pt x="1209" y="2922"/>
                    <a:pt x="1326" y="2937"/>
                    <a:pt x="1437" y="2937"/>
                  </a:cubicBezTo>
                  <a:cubicBezTo>
                    <a:pt x="2080" y="2937"/>
                    <a:pt x="2541" y="2413"/>
                    <a:pt x="2736" y="1788"/>
                  </a:cubicBezTo>
                  <a:cubicBezTo>
                    <a:pt x="2828" y="1513"/>
                    <a:pt x="2874" y="1238"/>
                    <a:pt x="2920" y="963"/>
                  </a:cubicBezTo>
                  <a:cubicBezTo>
                    <a:pt x="2965" y="1054"/>
                    <a:pt x="3011" y="1146"/>
                    <a:pt x="3057" y="1238"/>
                  </a:cubicBezTo>
                  <a:cubicBezTo>
                    <a:pt x="3390" y="1946"/>
                    <a:pt x="3988" y="2918"/>
                    <a:pt x="4885" y="2918"/>
                  </a:cubicBezTo>
                  <a:cubicBezTo>
                    <a:pt x="4976" y="2918"/>
                    <a:pt x="5069" y="2909"/>
                    <a:pt x="5165" y="2888"/>
                  </a:cubicBezTo>
                  <a:cubicBezTo>
                    <a:pt x="5899" y="2704"/>
                    <a:pt x="6311" y="2063"/>
                    <a:pt x="6678" y="1421"/>
                  </a:cubicBezTo>
                  <a:cubicBezTo>
                    <a:pt x="6773" y="1255"/>
                    <a:pt x="6621" y="1174"/>
                    <a:pt x="6434" y="1174"/>
                  </a:cubicBezTo>
                  <a:cubicBezTo>
                    <a:pt x="6260" y="1174"/>
                    <a:pt x="6056" y="1243"/>
                    <a:pt x="5990" y="1375"/>
                  </a:cubicBezTo>
                  <a:cubicBezTo>
                    <a:pt x="5807" y="1650"/>
                    <a:pt x="5669" y="1925"/>
                    <a:pt x="5440" y="2154"/>
                  </a:cubicBezTo>
                  <a:cubicBezTo>
                    <a:pt x="5349" y="2200"/>
                    <a:pt x="5303" y="2292"/>
                    <a:pt x="5211" y="2338"/>
                  </a:cubicBezTo>
                  <a:cubicBezTo>
                    <a:pt x="5165" y="2338"/>
                    <a:pt x="5074" y="2384"/>
                    <a:pt x="5074" y="2384"/>
                  </a:cubicBezTo>
                  <a:lnTo>
                    <a:pt x="4936" y="2384"/>
                  </a:lnTo>
                  <a:cubicBezTo>
                    <a:pt x="4982" y="2384"/>
                    <a:pt x="4799" y="2338"/>
                    <a:pt x="4799" y="2338"/>
                  </a:cubicBezTo>
                  <a:cubicBezTo>
                    <a:pt x="4615" y="2246"/>
                    <a:pt x="4478" y="2109"/>
                    <a:pt x="4386" y="1971"/>
                  </a:cubicBezTo>
                  <a:cubicBezTo>
                    <a:pt x="3882" y="1421"/>
                    <a:pt x="3561" y="734"/>
                    <a:pt x="33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6887;p42">
              <a:extLst>
                <a:ext uri="{FF2B5EF4-FFF2-40B4-BE49-F238E27FC236}">
                  <a16:creationId xmlns:a16="http://schemas.microsoft.com/office/drawing/2014/main" id="{010C44A6-77EA-4C56-9E1D-C916AC70660E}"/>
                </a:ext>
              </a:extLst>
            </p:cNvPr>
            <p:cNvSpPr/>
            <p:nvPr/>
          </p:nvSpPr>
          <p:spPr>
            <a:xfrm>
              <a:off x="4046978" y="367250"/>
              <a:ext cx="116603" cy="51211"/>
            </a:xfrm>
            <a:custGeom>
              <a:avLst/>
              <a:gdLst/>
              <a:ahLst/>
              <a:cxnLst/>
              <a:rect l="l" t="t" r="r" b="b"/>
              <a:pathLst>
                <a:path w="6685" h="2936" extrusionOk="0">
                  <a:moveTo>
                    <a:pt x="3522" y="0"/>
                  </a:moveTo>
                  <a:cubicBezTo>
                    <a:pt x="3385" y="275"/>
                    <a:pt x="3293" y="550"/>
                    <a:pt x="3202" y="780"/>
                  </a:cubicBezTo>
                  <a:cubicBezTo>
                    <a:pt x="3018" y="1192"/>
                    <a:pt x="2789" y="1604"/>
                    <a:pt x="2514" y="1925"/>
                  </a:cubicBezTo>
                  <a:cubicBezTo>
                    <a:pt x="2377" y="2109"/>
                    <a:pt x="2285" y="2200"/>
                    <a:pt x="2148" y="2292"/>
                  </a:cubicBezTo>
                  <a:cubicBezTo>
                    <a:pt x="2148" y="2292"/>
                    <a:pt x="2010" y="2384"/>
                    <a:pt x="2010" y="2384"/>
                  </a:cubicBezTo>
                  <a:lnTo>
                    <a:pt x="1918" y="2384"/>
                  </a:lnTo>
                  <a:cubicBezTo>
                    <a:pt x="1735" y="2384"/>
                    <a:pt x="1598" y="2246"/>
                    <a:pt x="1414" y="2109"/>
                  </a:cubicBezTo>
                  <a:cubicBezTo>
                    <a:pt x="1185" y="1879"/>
                    <a:pt x="956" y="1559"/>
                    <a:pt x="818" y="1238"/>
                  </a:cubicBezTo>
                  <a:cubicBezTo>
                    <a:pt x="766" y="1159"/>
                    <a:pt x="671" y="1125"/>
                    <a:pt x="567" y="1125"/>
                  </a:cubicBezTo>
                  <a:cubicBezTo>
                    <a:pt x="311" y="1125"/>
                    <a:pt x="0" y="1330"/>
                    <a:pt x="131" y="1559"/>
                  </a:cubicBezTo>
                  <a:cubicBezTo>
                    <a:pt x="406" y="2063"/>
                    <a:pt x="818" y="2659"/>
                    <a:pt x="1414" y="2842"/>
                  </a:cubicBezTo>
                  <a:cubicBezTo>
                    <a:pt x="1534" y="2878"/>
                    <a:pt x="1657" y="2895"/>
                    <a:pt x="1780" y="2895"/>
                  </a:cubicBezTo>
                  <a:cubicBezTo>
                    <a:pt x="2127" y="2895"/>
                    <a:pt x="2473" y="2758"/>
                    <a:pt x="2743" y="2521"/>
                  </a:cubicBezTo>
                  <a:cubicBezTo>
                    <a:pt x="3247" y="2109"/>
                    <a:pt x="3568" y="1513"/>
                    <a:pt x="3843" y="963"/>
                  </a:cubicBezTo>
                  <a:cubicBezTo>
                    <a:pt x="3889" y="1192"/>
                    <a:pt x="3935" y="1421"/>
                    <a:pt x="3981" y="1650"/>
                  </a:cubicBezTo>
                  <a:cubicBezTo>
                    <a:pt x="4072" y="2063"/>
                    <a:pt x="4210" y="2475"/>
                    <a:pt x="4577" y="2750"/>
                  </a:cubicBezTo>
                  <a:cubicBezTo>
                    <a:pt x="4756" y="2881"/>
                    <a:pt x="4959" y="2936"/>
                    <a:pt x="5167" y="2936"/>
                  </a:cubicBezTo>
                  <a:cubicBezTo>
                    <a:pt x="5542" y="2936"/>
                    <a:pt x="5932" y="2757"/>
                    <a:pt x="6226" y="2521"/>
                  </a:cubicBezTo>
                  <a:cubicBezTo>
                    <a:pt x="6364" y="2429"/>
                    <a:pt x="6456" y="2338"/>
                    <a:pt x="6593" y="2200"/>
                  </a:cubicBezTo>
                  <a:cubicBezTo>
                    <a:pt x="6685" y="2063"/>
                    <a:pt x="6639" y="1925"/>
                    <a:pt x="6501" y="1834"/>
                  </a:cubicBezTo>
                  <a:cubicBezTo>
                    <a:pt x="6468" y="1825"/>
                    <a:pt x="6433" y="1821"/>
                    <a:pt x="6397" y="1821"/>
                  </a:cubicBezTo>
                  <a:cubicBezTo>
                    <a:pt x="6239" y="1821"/>
                    <a:pt x="6072" y="1896"/>
                    <a:pt x="5997" y="1971"/>
                  </a:cubicBezTo>
                  <a:cubicBezTo>
                    <a:pt x="5951" y="2017"/>
                    <a:pt x="5951" y="2017"/>
                    <a:pt x="5906" y="2063"/>
                  </a:cubicBezTo>
                  <a:cubicBezTo>
                    <a:pt x="5906" y="2063"/>
                    <a:pt x="5906" y="2109"/>
                    <a:pt x="5860" y="2109"/>
                  </a:cubicBezTo>
                  <a:cubicBezTo>
                    <a:pt x="5860" y="2109"/>
                    <a:pt x="5860" y="2109"/>
                    <a:pt x="5814" y="2154"/>
                  </a:cubicBezTo>
                  <a:cubicBezTo>
                    <a:pt x="5768" y="2200"/>
                    <a:pt x="5676" y="2246"/>
                    <a:pt x="5631" y="2292"/>
                  </a:cubicBezTo>
                  <a:cubicBezTo>
                    <a:pt x="5585" y="2292"/>
                    <a:pt x="5585" y="2338"/>
                    <a:pt x="5585" y="2338"/>
                  </a:cubicBezTo>
                  <a:lnTo>
                    <a:pt x="5539" y="2338"/>
                  </a:lnTo>
                  <a:cubicBezTo>
                    <a:pt x="5539" y="2338"/>
                    <a:pt x="5493" y="2384"/>
                    <a:pt x="5447" y="2384"/>
                  </a:cubicBezTo>
                  <a:lnTo>
                    <a:pt x="5401" y="2384"/>
                  </a:lnTo>
                  <a:cubicBezTo>
                    <a:pt x="5401" y="2384"/>
                    <a:pt x="5356" y="2429"/>
                    <a:pt x="5310" y="2429"/>
                  </a:cubicBezTo>
                  <a:cubicBezTo>
                    <a:pt x="5264" y="2429"/>
                    <a:pt x="5218" y="2384"/>
                    <a:pt x="5172" y="2338"/>
                  </a:cubicBezTo>
                  <a:cubicBezTo>
                    <a:pt x="4943" y="2200"/>
                    <a:pt x="4806" y="1834"/>
                    <a:pt x="4714" y="1559"/>
                  </a:cubicBezTo>
                  <a:cubicBezTo>
                    <a:pt x="4577" y="1054"/>
                    <a:pt x="4531" y="550"/>
                    <a:pt x="453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6888;p42">
              <a:extLst>
                <a:ext uri="{FF2B5EF4-FFF2-40B4-BE49-F238E27FC236}">
                  <a16:creationId xmlns:a16="http://schemas.microsoft.com/office/drawing/2014/main" id="{1757F0C3-9010-47A7-976B-CE9DA1F43ACD}"/>
                </a:ext>
              </a:extLst>
            </p:cNvPr>
            <p:cNvSpPr/>
            <p:nvPr/>
          </p:nvSpPr>
          <p:spPr>
            <a:xfrm>
              <a:off x="3852843" y="367250"/>
              <a:ext cx="118155" cy="51246"/>
            </a:xfrm>
            <a:custGeom>
              <a:avLst/>
              <a:gdLst/>
              <a:ahLst/>
              <a:cxnLst/>
              <a:rect l="l" t="t" r="r" b="b"/>
              <a:pathLst>
                <a:path w="6774" h="2938" extrusionOk="0">
                  <a:moveTo>
                    <a:pt x="2278" y="0"/>
                  </a:moveTo>
                  <a:cubicBezTo>
                    <a:pt x="2278" y="505"/>
                    <a:pt x="2232" y="963"/>
                    <a:pt x="2141" y="1421"/>
                  </a:cubicBezTo>
                  <a:cubicBezTo>
                    <a:pt x="2049" y="1742"/>
                    <a:pt x="1958" y="2154"/>
                    <a:pt x="1728" y="2384"/>
                  </a:cubicBezTo>
                  <a:cubicBezTo>
                    <a:pt x="1728" y="2374"/>
                    <a:pt x="1724" y="2370"/>
                    <a:pt x="1718" y="2370"/>
                  </a:cubicBezTo>
                  <a:cubicBezTo>
                    <a:pt x="1708" y="2370"/>
                    <a:pt x="1693" y="2380"/>
                    <a:pt x="1683" y="2388"/>
                  </a:cubicBezTo>
                  <a:lnTo>
                    <a:pt x="1683" y="2388"/>
                  </a:lnTo>
                  <a:cubicBezTo>
                    <a:pt x="1683" y="2384"/>
                    <a:pt x="1683" y="2384"/>
                    <a:pt x="1683" y="2384"/>
                  </a:cubicBezTo>
                  <a:cubicBezTo>
                    <a:pt x="1673" y="2393"/>
                    <a:pt x="1669" y="2397"/>
                    <a:pt x="1670" y="2397"/>
                  </a:cubicBezTo>
                  <a:cubicBezTo>
                    <a:pt x="1670" y="2397"/>
                    <a:pt x="1675" y="2393"/>
                    <a:pt x="1683" y="2388"/>
                  </a:cubicBezTo>
                  <a:lnTo>
                    <a:pt x="1683" y="2388"/>
                  </a:lnTo>
                  <a:cubicBezTo>
                    <a:pt x="1683" y="2392"/>
                    <a:pt x="1683" y="2404"/>
                    <a:pt x="1683" y="2429"/>
                  </a:cubicBezTo>
                  <a:lnTo>
                    <a:pt x="1591" y="2429"/>
                  </a:lnTo>
                  <a:cubicBezTo>
                    <a:pt x="1545" y="2406"/>
                    <a:pt x="1557" y="2406"/>
                    <a:pt x="1562" y="2406"/>
                  </a:cubicBezTo>
                  <a:cubicBezTo>
                    <a:pt x="1568" y="2406"/>
                    <a:pt x="1568" y="2406"/>
                    <a:pt x="1499" y="2384"/>
                  </a:cubicBezTo>
                  <a:cubicBezTo>
                    <a:pt x="1362" y="2338"/>
                    <a:pt x="1408" y="2338"/>
                    <a:pt x="1316" y="2292"/>
                  </a:cubicBezTo>
                  <a:cubicBezTo>
                    <a:pt x="1224" y="2246"/>
                    <a:pt x="1133" y="2200"/>
                    <a:pt x="1041" y="2154"/>
                  </a:cubicBezTo>
                  <a:cubicBezTo>
                    <a:pt x="1041" y="2109"/>
                    <a:pt x="995" y="2063"/>
                    <a:pt x="949" y="2063"/>
                  </a:cubicBezTo>
                  <a:cubicBezTo>
                    <a:pt x="949" y="2017"/>
                    <a:pt x="949" y="2017"/>
                    <a:pt x="949" y="2017"/>
                  </a:cubicBezTo>
                  <a:lnTo>
                    <a:pt x="903" y="2017"/>
                  </a:lnTo>
                  <a:cubicBezTo>
                    <a:pt x="903" y="1971"/>
                    <a:pt x="858" y="1971"/>
                    <a:pt x="858" y="1925"/>
                  </a:cubicBezTo>
                  <a:cubicBezTo>
                    <a:pt x="798" y="1865"/>
                    <a:pt x="706" y="1840"/>
                    <a:pt x="608" y="1840"/>
                  </a:cubicBezTo>
                  <a:cubicBezTo>
                    <a:pt x="332" y="1840"/>
                    <a:pt x="1" y="2043"/>
                    <a:pt x="170" y="2246"/>
                  </a:cubicBezTo>
                  <a:cubicBezTo>
                    <a:pt x="445" y="2521"/>
                    <a:pt x="766" y="2750"/>
                    <a:pt x="1087" y="2888"/>
                  </a:cubicBezTo>
                  <a:cubicBezTo>
                    <a:pt x="1209" y="2922"/>
                    <a:pt x="1327" y="2937"/>
                    <a:pt x="1440" y="2937"/>
                  </a:cubicBezTo>
                  <a:cubicBezTo>
                    <a:pt x="2093" y="2937"/>
                    <a:pt x="2587" y="2413"/>
                    <a:pt x="2782" y="1788"/>
                  </a:cubicBezTo>
                  <a:cubicBezTo>
                    <a:pt x="2828" y="1513"/>
                    <a:pt x="2874" y="1238"/>
                    <a:pt x="2920" y="963"/>
                  </a:cubicBezTo>
                  <a:cubicBezTo>
                    <a:pt x="2966" y="1054"/>
                    <a:pt x="3012" y="1146"/>
                    <a:pt x="3057" y="1238"/>
                  </a:cubicBezTo>
                  <a:cubicBezTo>
                    <a:pt x="3432" y="1946"/>
                    <a:pt x="3996" y="2918"/>
                    <a:pt x="4887" y="2918"/>
                  </a:cubicBezTo>
                  <a:cubicBezTo>
                    <a:pt x="4976" y="2918"/>
                    <a:pt x="5069" y="2909"/>
                    <a:pt x="5166" y="2888"/>
                  </a:cubicBezTo>
                  <a:cubicBezTo>
                    <a:pt x="5899" y="2704"/>
                    <a:pt x="6357" y="2063"/>
                    <a:pt x="6678" y="1421"/>
                  </a:cubicBezTo>
                  <a:cubicBezTo>
                    <a:pt x="6773" y="1255"/>
                    <a:pt x="6621" y="1174"/>
                    <a:pt x="6434" y="1174"/>
                  </a:cubicBezTo>
                  <a:cubicBezTo>
                    <a:pt x="6260" y="1174"/>
                    <a:pt x="6057" y="1243"/>
                    <a:pt x="5991" y="1375"/>
                  </a:cubicBezTo>
                  <a:cubicBezTo>
                    <a:pt x="5853" y="1650"/>
                    <a:pt x="5670" y="1925"/>
                    <a:pt x="5441" y="2154"/>
                  </a:cubicBezTo>
                  <a:cubicBezTo>
                    <a:pt x="5395" y="2200"/>
                    <a:pt x="5303" y="2292"/>
                    <a:pt x="5211" y="2338"/>
                  </a:cubicBezTo>
                  <a:cubicBezTo>
                    <a:pt x="5166" y="2338"/>
                    <a:pt x="5120" y="2384"/>
                    <a:pt x="5074" y="2384"/>
                  </a:cubicBezTo>
                  <a:lnTo>
                    <a:pt x="4936" y="2384"/>
                  </a:lnTo>
                  <a:cubicBezTo>
                    <a:pt x="4982" y="2384"/>
                    <a:pt x="4799" y="2338"/>
                    <a:pt x="4799" y="2338"/>
                  </a:cubicBezTo>
                  <a:cubicBezTo>
                    <a:pt x="4661" y="2246"/>
                    <a:pt x="4524" y="2109"/>
                    <a:pt x="4387" y="1971"/>
                  </a:cubicBezTo>
                  <a:cubicBezTo>
                    <a:pt x="3882" y="1421"/>
                    <a:pt x="3607" y="734"/>
                    <a:pt x="33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6889;p42">
              <a:extLst>
                <a:ext uri="{FF2B5EF4-FFF2-40B4-BE49-F238E27FC236}">
                  <a16:creationId xmlns:a16="http://schemas.microsoft.com/office/drawing/2014/main" id="{67E21CD8-8E98-4DBE-9BED-65C9C8052CBE}"/>
                </a:ext>
              </a:extLst>
            </p:cNvPr>
            <p:cNvSpPr/>
            <p:nvPr/>
          </p:nvSpPr>
          <p:spPr>
            <a:xfrm>
              <a:off x="3660644" y="367250"/>
              <a:ext cx="116028" cy="51211"/>
            </a:xfrm>
            <a:custGeom>
              <a:avLst/>
              <a:gdLst/>
              <a:ahLst/>
              <a:cxnLst/>
              <a:rect l="l" t="t" r="r" b="b"/>
              <a:pathLst>
                <a:path w="6652" h="2936" extrusionOk="0">
                  <a:moveTo>
                    <a:pt x="3490" y="0"/>
                  </a:moveTo>
                  <a:cubicBezTo>
                    <a:pt x="3398" y="275"/>
                    <a:pt x="3261" y="550"/>
                    <a:pt x="3169" y="780"/>
                  </a:cubicBezTo>
                  <a:cubicBezTo>
                    <a:pt x="2986" y="1192"/>
                    <a:pt x="2756" y="1604"/>
                    <a:pt x="2481" y="1925"/>
                  </a:cubicBezTo>
                  <a:cubicBezTo>
                    <a:pt x="2390" y="2109"/>
                    <a:pt x="2252" y="2200"/>
                    <a:pt x="2115" y="2292"/>
                  </a:cubicBezTo>
                  <a:cubicBezTo>
                    <a:pt x="2115" y="2292"/>
                    <a:pt x="1977" y="2384"/>
                    <a:pt x="2023" y="2384"/>
                  </a:cubicBezTo>
                  <a:lnTo>
                    <a:pt x="1886" y="2384"/>
                  </a:lnTo>
                  <a:cubicBezTo>
                    <a:pt x="1748" y="2384"/>
                    <a:pt x="1565" y="2246"/>
                    <a:pt x="1427" y="2109"/>
                  </a:cubicBezTo>
                  <a:cubicBezTo>
                    <a:pt x="1152" y="1879"/>
                    <a:pt x="969" y="1559"/>
                    <a:pt x="786" y="1238"/>
                  </a:cubicBezTo>
                  <a:cubicBezTo>
                    <a:pt x="746" y="1159"/>
                    <a:pt x="661" y="1125"/>
                    <a:pt x="563" y="1125"/>
                  </a:cubicBezTo>
                  <a:cubicBezTo>
                    <a:pt x="321" y="1125"/>
                    <a:pt x="0" y="1330"/>
                    <a:pt x="98" y="1559"/>
                  </a:cubicBezTo>
                  <a:cubicBezTo>
                    <a:pt x="419" y="2063"/>
                    <a:pt x="786" y="2659"/>
                    <a:pt x="1382" y="2842"/>
                  </a:cubicBezTo>
                  <a:cubicBezTo>
                    <a:pt x="1501" y="2878"/>
                    <a:pt x="1627" y="2895"/>
                    <a:pt x="1755" y="2895"/>
                  </a:cubicBezTo>
                  <a:cubicBezTo>
                    <a:pt x="2115" y="2895"/>
                    <a:pt x="2486" y="2758"/>
                    <a:pt x="2756" y="2521"/>
                  </a:cubicBezTo>
                  <a:cubicBezTo>
                    <a:pt x="3215" y="2109"/>
                    <a:pt x="3581" y="1513"/>
                    <a:pt x="3811" y="963"/>
                  </a:cubicBezTo>
                  <a:cubicBezTo>
                    <a:pt x="3856" y="1192"/>
                    <a:pt x="3902" y="1421"/>
                    <a:pt x="3948" y="1650"/>
                  </a:cubicBezTo>
                  <a:cubicBezTo>
                    <a:pt x="4040" y="2063"/>
                    <a:pt x="4223" y="2475"/>
                    <a:pt x="4544" y="2750"/>
                  </a:cubicBezTo>
                  <a:cubicBezTo>
                    <a:pt x="4724" y="2881"/>
                    <a:pt x="4927" y="2936"/>
                    <a:pt x="5134" y="2936"/>
                  </a:cubicBezTo>
                  <a:cubicBezTo>
                    <a:pt x="5509" y="2936"/>
                    <a:pt x="5899" y="2757"/>
                    <a:pt x="6194" y="2521"/>
                  </a:cubicBezTo>
                  <a:cubicBezTo>
                    <a:pt x="6331" y="2429"/>
                    <a:pt x="6469" y="2338"/>
                    <a:pt x="6560" y="2200"/>
                  </a:cubicBezTo>
                  <a:cubicBezTo>
                    <a:pt x="6652" y="2063"/>
                    <a:pt x="6606" y="1925"/>
                    <a:pt x="6469" y="1834"/>
                  </a:cubicBezTo>
                  <a:cubicBezTo>
                    <a:pt x="6435" y="1825"/>
                    <a:pt x="6400" y="1821"/>
                    <a:pt x="6364" y="1821"/>
                  </a:cubicBezTo>
                  <a:cubicBezTo>
                    <a:pt x="6206" y="1821"/>
                    <a:pt x="6039" y="1896"/>
                    <a:pt x="5965" y="1971"/>
                  </a:cubicBezTo>
                  <a:cubicBezTo>
                    <a:pt x="5919" y="2017"/>
                    <a:pt x="5919" y="2017"/>
                    <a:pt x="5919" y="2063"/>
                  </a:cubicBezTo>
                  <a:cubicBezTo>
                    <a:pt x="5873" y="2063"/>
                    <a:pt x="5873" y="2109"/>
                    <a:pt x="5827" y="2109"/>
                  </a:cubicBezTo>
                  <a:cubicBezTo>
                    <a:pt x="5827" y="2109"/>
                    <a:pt x="5827" y="2109"/>
                    <a:pt x="5827" y="2154"/>
                  </a:cubicBezTo>
                  <a:cubicBezTo>
                    <a:pt x="5735" y="2200"/>
                    <a:pt x="5690" y="2246"/>
                    <a:pt x="5598" y="2292"/>
                  </a:cubicBezTo>
                  <a:cubicBezTo>
                    <a:pt x="5598" y="2292"/>
                    <a:pt x="5552" y="2338"/>
                    <a:pt x="5552" y="2338"/>
                  </a:cubicBezTo>
                  <a:cubicBezTo>
                    <a:pt x="5506" y="2338"/>
                    <a:pt x="5460" y="2384"/>
                    <a:pt x="5415" y="2384"/>
                  </a:cubicBezTo>
                  <a:lnTo>
                    <a:pt x="5369" y="2384"/>
                  </a:lnTo>
                  <a:cubicBezTo>
                    <a:pt x="5369" y="2384"/>
                    <a:pt x="5323" y="2429"/>
                    <a:pt x="5277" y="2429"/>
                  </a:cubicBezTo>
                  <a:cubicBezTo>
                    <a:pt x="5231" y="2429"/>
                    <a:pt x="5185" y="2384"/>
                    <a:pt x="5140" y="2338"/>
                  </a:cubicBezTo>
                  <a:cubicBezTo>
                    <a:pt x="4910" y="2200"/>
                    <a:pt x="4773" y="1834"/>
                    <a:pt x="4727" y="1559"/>
                  </a:cubicBezTo>
                  <a:cubicBezTo>
                    <a:pt x="4590" y="1054"/>
                    <a:pt x="4544" y="550"/>
                    <a:pt x="449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6890;p42">
              <a:extLst>
                <a:ext uri="{FF2B5EF4-FFF2-40B4-BE49-F238E27FC236}">
                  <a16:creationId xmlns:a16="http://schemas.microsoft.com/office/drawing/2014/main" id="{2872DB08-07DD-4D18-AEF0-2BAEC1135535}"/>
                </a:ext>
              </a:extLst>
            </p:cNvPr>
            <p:cNvSpPr/>
            <p:nvPr/>
          </p:nvSpPr>
          <p:spPr>
            <a:xfrm>
              <a:off x="3466160" y="367250"/>
              <a:ext cx="117929" cy="51246"/>
            </a:xfrm>
            <a:custGeom>
              <a:avLst/>
              <a:gdLst/>
              <a:ahLst/>
              <a:cxnLst/>
              <a:rect l="l" t="t" r="r" b="b"/>
              <a:pathLst>
                <a:path w="6761" h="2938" extrusionOk="0">
                  <a:moveTo>
                    <a:pt x="2266" y="0"/>
                  </a:moveTo>
                  <a:cubicBezTo>
                    <a:pt x="2266" y="505"/>
                    <a:pt x="2220" y="963"/>
                    <a:pt x="2128" y="1421"/>
                  </a:cubicBezTo>
                  <a:cubicBezTo>
                    <a:pt x="2082" y="1742"/>
                    <a:pt x="1945" y="2154"/>
                    <a:pt x="1716" y="2384"/>
                  </a:cubicBezTo>
                  <a:cubicBezTo>
                    <a:pt x="1725" y="2374"/>
                    <a:pt x="1727" y="2370"/>
                    <a:pt x="1724" y="2370"/>
                  </a:cubicBezTo>
                  <a:cubicBezTo>
                    <a:pt x="1716" y="2370"/>
                    <a:pt x="1686" y="2388"/>
                    <a:pt x="1670" y="2394"/>
                  </a:cubicBezTo>
                  <a:lnTo>
                    <a:pt x="1670" y="2394"/>
                  </a:lnTo>
                  <a:cubicBezTo>
                    <a:pt x="1670" y="2384"/>
                    <a:pt x="1670" y="2384"/>
                    <a:pt x="1670" y="2384"/>
                  </a:cubicBezTo>
                  <a:cubicBezTo>
                    <a:pt x="1660" y="2393"/>
                    <a:pt x="1659" y="2397"/>
                    <a:pt x="1662" y="2397"/>
                  </a:cubicBezTo>
                  <a:cubicBezTo>
                    <a:pt x="1663" y="2397"/>
                    <a:pt x="1666" y="2396"/>
                    <a:pt x="1670" y="2394"/>
                  </a:cubicBezTo>
                  <a:lnTo>
                    <a:pt x="1670" y="2394"/>
                  </a:lnTo>
                  <a:cubicBezTo>
                    <a:pt x="1670" y="2401"/>
                    <a:pt x="1670" y="2412"/>
                    <a:pt x="1670" y="2429"/>
                  </a:cubicBezTo>
                  <a:lnTo>
                    <a:pt x="1578" y="2429"/>
                  </a:lnTo>
                  <a:cubicBezTo>
                    <a:pt x="1532" y="2406"/>
                    <a:pt x="1544" y="2406"/>
                    <a:pt x="1555" y="2406"/>
                  </a:cubicBezTo>
                  <a:cubicBezTo>
                    <a:pt x="1567" y="2406"/>
                    <a:pt x="1578" y="2406"/>
                    <a:pt x="1532" y="2384"/>
                  </a:cubicBezTo>
                  <a:cubicBezTo>
                    <a:pt x="1395" y="2338"/>
                    <a:pt x="1395" y="2338"/>
                    <a:pt x="1303" y="2292"/>
                  </a:cubicBezTo>
                  <a:cubicBezTo>
                    <a:pt x="1212" y="2246"/>
                    <a:pt x="1120" y="2200"/>
                    <a:pt x="1074" y="2154"/>
                  </a:cubicBezTo>
                  <a:cubicBezTo>
                    <a:pt x="1028" y="2109"/>
                    <a:pt x="982" y="2063"/>
                    <a:pt x="937" y="2063"/>
                  </a:cubicBezTo>
                  <a:cubicBezTo>
                    <a:pt x="937" y="2017"/>
                    <a:pt x="937" y="2017"/>
                    <a:pt x="937" y="2017"/>
                  </a:cubicBezTo>
                  <a:cubicBezTo>
                    <a:pt x="891" y="1971"/>
                    <a:pt x="891" y="1971"/>
                    <a:pt x="845" y="1925"/>
                  </a:cubicBezTo>
                  <a:cubicBezTo>
                    <a:pt x="785" y="1865"/>
                    <a:pt x="694" y="1840"/>
                    <a:pt x="597" y="1840"/>
                  </a:cubicBezTo>
                  <a:cubicBezTo>
                    <a:pt x="322" y="1840"/>
                    <a:pt x="0" y="2043"/>
                    <a:pt x="203" y="2246"/>
                  </a:cubicBezTo>
                  <a:cubicBezTo>
                    <a:pt x="432" y="2521"/>
                    <a:pt x="753" y="2750"/>
                    <a:pt x="1074" y="2888"/>
                  </a:cubicBezTo>
                  <a:cubicBezTo>
                    <a:pt x="1203" y="2922"/>
                    <a:pt x="1326" y="2937"/>
                    <a:pt x="1442" y="2937"/>
                  </a:cubicBezTo>
                  <a:cubicBezTo>
                    <a:pt x="2113" y="2937"/>
                    <a:pt x="2575" y="2413"/>
                    <a:pt x="2770" y="1788"/>
                  </a:cubicBezTo>
                  <a:cubicBezTo>
                    <a:pt x="2861" y="1513"/>
                    <a:pt x="2907" y="1238"/>
                    <a:pt x="2907" y="963"/>
                  </a:cubicBezTo>
                  <a:cubicBezTo>
                    <a:pt x="2953" y="1054"/>
                    <a:pt x="2999" y="1146"/>
                    <a:pt x="3045" y="1238"/>
                  </a:cubicBezTo>
                  <a:cubicBezTo>
                    <a:pt x="3419" y="1946"/>
                    <a:pt x="4021" y="2918"/>
                    <a:pt x="4884" y="2918"/>
                  </a:cubicBezTo>
                  <a:cubicBezTo>
                    <a:pt x="4971" y="2918"/>
                    <a:pt x="5061" y="2909"/>
                    <a:pt x="5153" y="2888"/>
                  </a:cubicBezTo>
                  <a:cubicBezTo>
                    <a:pt x="5886" y="2704"/>
                    <a:pt x="6344" y="2063"/>
                    <a:pt x="6665" y="1421"/>
                  </a:cubicBezTo>
                  <a:cubicBezTo>
                    <a:pt x="6760" y="1255"/>
                    <a:pt x="6609" y="1174"/>
                    <a:pt x="6421" y="1174"/>
                  </a:cubicBezTo>
                  <a:cubicBezTo>
                    <a:pt x="6248" y="1174"/>
                    <a:pt x="6044" y="1243"/>
                    <a:pt x="5978" y="1375"/>
                  </a:cubicBezTo>
                  <a:cubicBezTo>
                    <a:pt x="5840" y="1650"/>
                    <a:pt x="5657" y="1925"/>
                    <a:pt x="5428" y="2154"/>
                  </a:cubicBezTo>
                  <a:cubicBezTo>
                    <a:pt x="5382" y="2200"/>
                    <a:pt x="5290" y="2292"/>
                    <a:pt x="5199" y="2338"/>
                  </a:cubicBezTo>
                  <a:cubicBezTo>
                    <a:pt x="5153" y="2338"/>
                    <a:pt x="5107" y="2384"/>
                    <a:pt x="5107" y="2384"/>
                  </a:cubicBezTo>
                  <a:lnTo>
                    <a:pt x="4924" y="2384"/>
                  </a:lnTo>
                  <a:cubicBezTo>
                    <a:pt x="4970" y="2384"/>
                    <a:pt x="4786" y="2338"/>
                    <a:pt x="4786" y="2338"/>
                  </a:cubicBezTo>
                  <a:cubicBezTo>
                    <a:pt x="4649" y="2246"/>
                    <a:pt x="4511" y="2109"/>
                    <a:pt x="4374" y="1971"/>
                  </a:cubicBezTo>
                  <a:cubicBezTo>
                    <a:pt x="3915" y="1421"/>
                    <a:pt x="3595" y="734"/>
                    <a:pt x="332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6891;p42">
              <a:extLst>
                <a:ext uri="{FF2B5EF4-FFF2-40B4-BE49-F238E27FC236}">
                  <a16:creationId xmlns:a16="http://schemas.microsoft.com/office/drawing/2014/main" id="{45CDB2C7-7E6A-454E-8A66-462DD37C3A7B}"/>
                </a:ext>
              </a:extLst>
            </p:cNvPr>
            <p:cNvSpPr/>
            <p:nvPr/>
          </p:nvSpPr>
          <p:spPr>
            <a:xfrm>
              <a:off x="3273961" y="367250"/>
              <a:ext cx="116621" cy="36036"/>
            </a:xfrm>
            <a:custGeom>
              <a:avLst/>
              <a:gdLst/>
              <a:ahLst/>
              <a:cxnLst/>
              <a:rect l="l" t="t" r="r" b="b"/>
              <a:pathLst>
                <a:path w="6686" h="2066" extrusionOk="0">
                  <a:moveTo>
                    <a:pt x="3110" y="0"/>
                  </a:moveTo>
                  <a:cubicBezTo>
                    <a:pt x="2927" y="367"/>
                    <a:pt x="2744" y="734"/>
                    <a:pt x="2515" y="1054"/>
                  </a:cubicBezTo>
                  <a:cubicBezTo>
                    <a:pt x="2377" y="1238"/>
                    <a:pt x="2285" y="1329"/>
                    <a:pt x="2102" y="1467"/>
                  </a:cubicBezTo>
                  <a:cubicBezTo>
                    <a:pt x="2102" y="1458"/>
                    <a:pt x="2097" y="1454"/>
                    <a:pt x="2088" y="1454"/>
                  </a:cubicBezTo>
                  <a:cubicBezTo>
                    <a:pt x="2054" y="1454"/>
                    <a:pt x="1974" y="1513"/>
                    <a:pt x="2010" y="1513"/>
                  </a:cubicBezTo>
                  <a:lnTo>
                    <a:pt x="1873" y="1513"/>
                  </a:lnTo>
                  <a:cubicBezTo>
                    <a:pt x="1735" y="1513"/>
                    <a:pt x="1552" y="1421"/>
                    <a:pt x="1415" y="1284"/>
                  </a:cubicBezTo>
                  <a:cubicBezTo>
                    <a:pt x="1140" y="1009"/>
                    <a:pt x="956" y="688"/>
                    <a:pt x="773" y="367"/>
                  </a:cubicBezTo>
                  <a:cubicBezTo>
                    <a:pt x="733" y="288"/>
                    <a:pt x="648" y="254"/>
                    <a:pt x="551" y="254"/>
                  </a:cubicBezTo>
                  <a:cubicBezTo>
                    <a:pt x="312" y="254"/>
                    <a:pt x="1" y="459"/>
                    <a:pt x="131" y="688"/>
                  </a:cubicBezTo>
                  <a:cubicBezTo>
                    <a:pt x="406" y="1238"/>
                    <a:pt x="773" y="1834"/>
                    <a:pt x="1369" y="1971"/>
                  </a:cubicBezTo>
                  <a:cubicBezTo>
                    <a:pt x="1507" y="2021"/>
                    <a:pt x="1644" y="2044"/>
                    <a:pt x="1779" y="2044"/>
                  </a:cubicBezTo>
                  <a:cubicBezTo>
                    <a:pt x="2138" y="2044"/>
                    <a:pt x="2477" y="1883"/>
                    <a:pt x="2744" y="1650"/>
                  </a:cubicBezTo>
                  <a:cubicBezTo>
                    <a:pt x="3202" y="1238"/>
                    <a:pt x="3569" y="688"/>
                    <a:pt x="3844" y="92"/>
                  </a:cubicBezTo>
                  <a:cubicBezTo>
                    <a:pt x="3844" y="321"/>
                    <a:pt x="3889" y="550"/>
                    <a:pt x="3935" y="780"/>
                  </a:cubicBezTo>
                  <a:cubicBezTo>
                    <a:pt x="4027" y="1192"/>
                    <a:pt x="4210" y="1604"/>
                    <a:pt x="4531" y="1879"/>
                  </a:cubicBezTo>
                  <a:cubicBezTo>
                    <a:pt x="4711" y="2010"/>
                    <a:pt x="4920" y="2065"/>
                    <a:pt x="5135" y="2065"/>
                  </a:cubicBezTo>
                  <a:cubicBezTo>
                    <a:pt x="5523" y="2065"/>
                    <a:pt x="5932" y="1886"/>
                    <a:pt x="6227" y="1650"/>
                  </a:cubicBezTo>
                  <a:cubicBezTo>
                    <a:pt x="6318" y="1559"/>
                    <a:pt x="6456" y="1467"/>
                    <a:pt x="6548" y="1329"/>
                  </a:cubicBezTo>
                  <a:cubicBezTo>
                    <a:pt x="6685" y="1192"/>
                    <a:pt x="6639" y="1054"/>
                    <a:pt x="6456" y="1009"/>
                  </a:cubicBezTo>
                  <a:cubicBezTo>
                    <a:pt x="6418" y="983"/>
                    <a:pt x="6372" y="972"/>
                    <a:pt x="6323" y="972"/>
                  </a:cubicBezTo>
                  <a:cubicBezTo>
                    <a:pt x="6198" y="972"/>
                    <a:pt x="6051" y="1047"/>
                    <a:pt x="5952" y="1146"/>
                  </a:cubicBezTo>
                  <a:cubicBezTo>
                    <a:pt x="5952" y="1146"/>
                    <a:pt x="5906" y="1146"/>
                    <a:pt x="5906" y="1192"/>
                  </a:cubicBezTo>
                  <a:cubicBezTo>
                    <a:pt x="5906" y="1192"/>
                    <a:pt x="5860" y="1238"/>
                    <a:pt x="5860" y="1238"/>
                  </a:cubicBezTo>
                  <a:cubicBezTo>
                    <a:pt x="5814" y="1238"/>
                    <a:pt x="5814" y="1284"/>
                    <a:pt x="5814" y="1284"/>
                  </a:cubicBezTo>
                  <a:cubicBezTo>
                    <a:pt x="5723" y="1329"/>
                    <a:pt x="5677" y="1375"/>
                    <a:pt x="5585" y="1421"/>
                  </a:cubicBezTo>
                  <a:cubicBezTo>
                    <a:pt x="5585" y="1467"/>
                    <a:pt x="5585" y="1467"/>
                    <a:pt x="5585" y="1467"/>
                  </a:cubicBezTo>
                  <a:lnTo>
                    <a:pt x="5539" y="1467"/>
                  </a:lnTo>
                  <a:cubicBezTo>
                    <a:pt x="5494" y="1513"/>
                    <a:pt x="5448" y="1513"/>
                    <a:pt x="5448" y="1513"/>
                  </a:cubicBezTo>
                  <a:cubicBezTo>
                    <a:pt x="5448" y="1513"/>
                    <a:pt x="5402" y="1513"/>
                    <a:pt x="5356" y="1559"/>
                  </a:cubicBezTo>
                  <a:lnTo>
                    <a:pt x="5310" y="1559"/>
                  </a:lnTo>
                  <a:cubicBezTo>
                    <a:pt x="5219" y="1559"/>
                    <a:pt x="5219" y="1559"/>
                    <a:pt x="5127" y="1513"/>
                  </a:cubicBezTo>
                  <a:cubicBezTo>
                    <a:pt x="4944" y="1329"/>
                    <a:pt x="4806" y="1009"/>
                    <a:pt x="4714" y="688"/>
                  </a:cubicBezTo>
                  <a:cubicBezTo>
                    <a:pt x="4623" y="459"/>
                    <a:pt x="4623" y="230"/>
                    <a:pt x="457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6892;p42">
              <a:extLst>
                <a:ext uri="{FF2B5EF4-FFF2-40B4-BE49-F238E27FC236}">
                  <a16:creationId xmlns:a16="http://schemas.microsoft.com/office/drawing/2014/main" id="{046295B0-3BA9-42EA-AA26-88121C70AA27}"/>
                </a:ext>
              </a:extLst>
            </p:cNvPr>
            <p:cNvSpPr/>
            <p:nvPr/>
          </p:nvSpPr>
          <p:spPr>
            <a:xfrm>
              <a:off x="3079773" y="367250"/>
              <a:ext cx="117894" cy="36315"/>
            </a:xfrm>
            <a:custGeom>
              <a:avLst/>
              <a:gdLst/>
              <a:ahLst/>
              <a:cxnLst/>
              <a:rect l="l" t="t" r="r" b="b"/>
              <a:pathLst>
                <a:path w="6759" h="2082" extrusionOk="0">
                  <a:moveTo>
                    <a:pt x="2190" y="0"/>
                  </a:moveTo>
                  <a:cubicBezTo>
                    <a:pt x="2190" y="184"/>
                    <a:pt x="2144" y="367"/>
                    <a:pt x="2098" y="550"/>
                  </a:cubicBezTo>
                  <a:cubicBezTo>
                    <a:pt x="2053" y="917"/>
                    <a:pt x="1961" y="1284"/>
                    <a:pt x="1686" y="1513"/>
                  </a:cubicBezTo>
                  <a:cubicBezTo>
                    <a:pt x="1695" y="1504"/>
                    <a:pt x="1697" y="1500"/>
                    <a:pt x="1694" y="1500"/>
                  </a:cubicBezTo>
                  <a:cubicBezTo>
                    <a:pt x="1684" y="1500"/>
                    <a:pt x="1603" y="1559"/>
                    <a:pt x="1640" y="1559"/>
                  </a:cubicBezTo>
                  <a:lnTo>
                    <a:pt x="1594" y="1559"/>
                  </a:lnTo>
                  <a:cubicBezTo>
                    <a:pt x="1503" y="1559"/>
                    <a:pt x="1594" y="1559"/>
                    <a:pt x="1503" y="1513"/>
                  </a:cubicBezTo>
                  <a:cubicBezTo>
                    <a:pt x="1365" y="1467"/>
                    <a:pt x="1365" y="1513"/>
                    <a:pt x="1273" y="1421"/>
                  </a:cubicBezTo>
                  <a:cubicBezTo>
                    <a:pt x="1182" y="1375"/>
                    <a:pt x="1136" y="1329"/>
                    <a:pt x="1044" y="1284"/>
                  </a:cubicBezTo>
                  <a:cubicBezTo>
                    <a:pt x="998" y="1238"/>
                    <a:pt x="953" y="1192"/>
                    <a:pt x="953" y="1192"/>
                  </a:cubicBezTo>
                  <a:lnTo>
                    <a:pt x="907" y="1192"/>
                  </a:lnTo>
                  <a:cubicBezTo>
                    <a:pt x="907" y="1192"/>
                    <a:pt x="907" y="1146"/>
                    <a:pt x="907" y="1146"/>
                  </a:cubicBezTo>
                  <a:cubicBezTo>
                    <a:pt x="861" y="1146"/>
                    <a:pt x="861" y="1100"/>
                    <a:pt x="815" y="1054"/>
                  </a:cubicBezTo>
                  <a:cubicBezTo>
                    <a:pt x="771" y="999"/>
                    <a:pt x="696" y="976"/>
                    <a:pt x="613" y="976"/>
                  </a:cubicBezTo>
                  <a:cubicBezTo>
                    <a:pt x="352" y="976"/>
                    <a:pt x="0" y="1202"/>
                    <a:pt x="174" y="1375"/>
                  </a:cubicBezTo>
                  <a:cubicBezTo>
                    <a:pt x="403" y="1650"/>
                    <a:pt x="724" y="1925"/>
                    <a:pt x="1090" y="2017"/>
                  </a:cubicBezTo>
                  <a:cubicBezTo>
                    <a:pt x="1224" y="2061"/>
                    <a:pt x="1351" y="2082"/>
                    <a:pt x="1472" y="2082"/>
                  </a:cubicBezTo>
                  <a:cubicBezTo>
                    <a:pt x="2098" y="2082"/>
                    <a:pt x="2548" y="1532"/>
                    <a:pt x="2740" y="917"/>
                  </a:cubicBezTo>
                  <a:cubicBezTo>
                    <a:pt x="2832" y="642"/>
                    <a:pt x="2878" y="367"/>
                    <a:pt x="2923" y="92"/>
                  </a:cubicBezTo>
                  <a:cubicBezTo>
                    <a:pt x="2969" y="184"/>
                    <a:pt x="2969" y="275"/>
                    <a:pt x="3015" y="367"/>
                  </a:cubicBezTo>
                  <a:cubicBezTo>
                    <a:pt x="3388" y="1114"/>
                    <a:pt x="3987" y="2049"/>
                    <a:pt x="4880" y="2049"/>
                  </a:cubicBezTo>
                  <a:cubicBezTo>
                    <a:pt x="4973" y="2049"/>
                    <a:pt x="5069" y="2039"/>
                    <a:pt x="5169" y="2017"/>
                  </a:cubicBezTo>
                  <a:cubicBezTo>
                    <a:pt x="5856" y="1834"/>
                    <a:pt x="6315" y="1192"/>
                    <a:pt x="6636" y="596"/>
                  </a:cubicBezTo>
                  <a:cubicBezTo>
                    <a:pt x="6758" y="400"/>
                    <a:pt x="6605" y="309"/>
                    <a:pt x="6408" y="309"/>
                  </a:cubicBezTo>
                  <a:cubicBezTo>
                    <a:pt x="6237" y="309"/>
                    <a:pt x="6033" y="377"/>
                    <a:pt x="5948" y="505"/>
                  </a:cubicBezTo>
                  <a:cubicBezTo>
                    <a:pt x="5811" y="780"/>
                    <a:pt x="5627" y="1054"/>
                    <a:pt x="5444" y="1284"/>
                  </a:cubicBezTo>
                  <a:cubicBezTo>
                    <a:pt x="5352" y="1329"/>
                    <a:pt x="5307" y="1421"/>
                    <a:pt x="5215" y="1467"/>
                  </a:cubicBezTo>
                  <a:cubicBezTo>
                    <a:pt x="5169" y="1513"/>
                    <a:pt x="5077" y="1513"/>
                    <a:pt x="5077" y="1513"/>
                  </a:cubicBezTo>
                  <a:lnTo>
                    <a:pt x="4940" y="1513"/>
                  </a:lnTo>
                  <a:cubicBezTo>
                    <a:pt x="4940" y="1513"/>
                    <a:pt x="4802" y="1467"/>
                    <a:pt x="4802" y="1467"/>
                  </a:cubicBezTo>
                  <a:cubicBezTo>
                    <a:pt x="4619" y="1375"/>
                    <a:pt x="4482" y="1238"/>
                    <a:pt x="4390" y="1100"/>
                  </a:cubicBezTo>
                  <a:cubicBezTo>
                    <a:pt x="4069" y="780"/>
                    <a:pt x="3840" y="413"/>
                    <a:pt x="365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6893;p42">
              <a:extLst>
                <a:ext uri="{FF2B5EF4-FFF2-40B4-BE49-F238E27FC236}">
                  <a16:creationId xmlns:a16="http://schemas.microsoft.com/office/drawing/2014/main" id="{1E6D1009-B0F4-4E10-9CE4-0EC546562211}"/>
                </a:ext>
              </a:extLst>
            </p:cNvPr>
            <p:cNvSpPr/>
            <p:nvPr/>
          </p:nvSpPr>
          <p:spPr>
            <a:xfrm>
              <a:off x="2887068" y="367250"/>
              <a:ext cx="116603" cy="36036"/>
            </a:xfrm>
            <a:custGeom>
              <a:avLst/>
              <a:gdLst/>
              <a:ahLst/>
              <a:cxnLst/>
              <a:rect l="l" t="t" r="r" b="b"/>
              <a:pathLst>
                <a:path w="6685" h="2066" extrusionOk="0">
                  <a:moveTo>
                    <a:pt x="3110" y="0"/>
                  </a:moveTo>
                  <a:cubicBezTo>
                    <a:pt x="2972" y="367"/>
                    <a:pt x="2743" y="734"/>
                    <a:pt x="2514" y="1054"/>
                  </a:cubicBezTo>
                  <a:cubicBezTo>
                    <a:pt x="2376" y="1238"/>
                    <a:pt x="2285" y="1329"/>
                    <a:pt x="2101" y="1467"/>
                  </a:cubicBezTo>
                  <a:cubicBezTo>
                    <a:pt x="2111" y="1458"/>
                    <a:pt x="2111" y="1454"/>
                    <a:pt x="2105" y="1454"/>
                  </a:cubicBezTo>
                  <a:cubicBezTo>
                    <a:pt x="2083" y="1454"/>
                    <a:pt x="1973" y="1513"/>
                    <a:pt x="2010" y="1513"/>
                  </a:cubicBezTo>
                  <a:lnTo>
                    <a:pt x="1872" y="1513"/>
                  </a:lnTo>
                  <a:cubicBezTo>
                    <a:pt x="1735" y="1513"/>
                    <a:pt x="1551" y="1421"/>
                    <a:pt x="1414" y="1284"/>
                  </a:cubicBezTo>
                  <a:cubicBezTo>
                    <a:pt x="1139" y="1009"/>
                    <a:pt x="956" y="688"/>
                    <a:pt x="772" y="367"/>
                  </a:cubicBezTo>
                  <a:cubicBezTo>
                    <a:pt x="733" y="288"/>
                    <a:pt x="647" y="254"/>
                    <a:pt x="551" y="254"/>
                  </a:cubicBezTo>
                  <a:cubicBezTo>
                    <a:pt x="311" y="254"/>
                    <a:pt x="0" y="459"/>
                    <a:pt x="131" y="688"/>
                  </a:cubicBezTo>
                  <a:cubicBezTo>
                    <a:pt x="406" y="1238"/>
                    <a:pt x="772" y="1834"/>
                    <a:pt x="1368" y="1971"/>
                  </a:cubicBezTo>
                  <a:cubicBezTo>
                    <a:pt x="1506" y="2021"/>
                    <a:pt x="1644" y="2044"/>
                    <a:pt x="1779" y="2044"/>
                  </a:cubicBezTo>
                  <a:cubicBezTo>
                    <a:pt x="2138" y="2044"/>
                    <a:pt x="2477" y="1883"/>
                    <a:pt x="2743" y="1650"/>
                  </a:cubicBezTo>
                  <a:cubicBezTo>
                    <a:pt x="3247" y="1238"/>
                    <a:pt x="3568" y="688"/>
                    <a:pt x="3843" y="92"/>
                  </a:cubicBezTo>
                  <a:cubicBezTo>
                    <a:pt x="3889" y="321"/>
                    <a:pt x="3889" y="550"/>
                    <a:pt x="3980" y="780"/>
                  </a:cubicBezTo>
                  <a:cubicBezTo>
                    <a:pt x="4072" y="1192"/>
                    <a:pt x="4210" y="1604"/>
                    <a:pt x="4576" y="1879"/>
                  </a:cubicBezTo>
                  <a:cubicBezTo>
                    <a:pt x="4756" y="2010"/>
                    <a:pt x="4959" y="2065"/>
                    <a:pt x="5167" y="2065"/>
                  </a:cubicBezTo>
                  <a:cubicBezTo>
                    <a:pt x="5541" y="2065"/>
                    <a:pt x="5931" y="1886"/>
                    <a:pt x="6226" y="1650"/>
                  </a:cubicBezTo>
                  <a:cubicBezTo>
                    <a:pt x="6364" y="1559"/>
                    <a:pt x="6455" y="1467"/>
                    <a:pt x="6593" y="1329"/>
                  </a:cubicBezTo>
                  <a:cubicBezTo>
                    <a:pt x="6684" y="1192"/>
                    <a:pt x="6639" y="1054"/>
                    <a:pt x="6501" y="1009"/>
                  </a:cubicBezTo>
                  <a:cubicBezTo>
                    <a:pt x="6450" y="983"/>
                    <a:pt x="6395" y="972"/>
                    <a:pt x="6340" y="972"/>
                  </a:cubicBezTo>
                  <a:cubicBezTo>
                    <a:pt x="6197" y="972"/>
                    <a:pt x="6050" y="1047"/>
                    <a:pt x="5951" y="1146"/>
                  </a:cubicBezTo>
                  <a:cubicBezTo>
                    <a:pt x="5951" y="1146"/>
                    <a:pt x="5951" y="1146"/>
                    <a:pt x="5905" y="1192"/>
                  </a:cubicBezTo>
                  <a:cubicBezTo>
                    <a:pt x="5905" y="1192"/>
                    <a:pt x="5859" y="1238"/>
                    <a:pt x="5859" y="1238"/>
                  </a:cubicBezTo>
                  <a:cubicBezTo>
                    <a:pt x="5859" y="1238"/>
                    <a:pt x="5859" y="1284"/>
                    <a:pt x="5814" y="1284"/>
                  </a:cubicBezTo>
                  <a:cubicBezTo>
                    <a:pt x="5768" y="1329"/>
                    <a:pt x="5676" y="1375"/>
                    <a:pt x="5630" y="1421"/>
                  </a:cubicBezTo>
                  <a:cubicBezTo>
                    <a:pt x="5584" y="1467"/>
                    <a:pt x="5584" y="1467"/>
                    <a:pt x="5584" y="1467"/>
                  </a:cubicBezTo>
                  <a:lnTo>
                    <a:pt x="5539" y="1467"/>
                  </a:lnTo>
                  <a:cubicBezTo>
                    <a:pt x="5493" y="1513"/>
                    <a:pt x="5493" y="1513"/>
                    <a:pt x="5447" y="1513"/>
                  </a:cubicBezTo>
                  <a:cubicBezTo>
                    <a:pt x="5447" y="1513"/>
                    <a:pt x="5401" y="1513"/>
                    <a:pt x="5401" y="1559"/>
                  </a:cubicBezTo>
                  <a:lnTo>
                    <a:pt x="5309" y="1559"/>
                  </a:lnTo>
                  <a:cubicBezTo>
                    <a:pt x="5264" y="1559"/>
                    <a:pt x="5218" y="1559"/>
                    <a:pt x="5172" y="1513"/>
                  </a:cubicBezTo>
                  <a:cubicBezTo>
                    <a:pt x="4943" y="1329"/>
                    <a:pt x="4805" y="1009"/>
                    <a:pt x="4714" y="688"/>
                  </a:cubicBezTo>
                  <a:cubicBezTo>
                    <a:pt x="4668" y="459"/>
                    <a:pt x="4622" y="230"/>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6894;p42">
              <a:extLst>
                <a:ext uri="{FF2B5EF4-FFF2-40B4-BE49-F238E27FC236}">
                  <a16:creationId xmlns:a16="http://schemas.microsoft.com/office/drawing/2014/main" id="{AF552750-554A-4C7D-B07D-CAE62667BF86}"/>
                </a:ext>
              </a:extLst>
            </p:cNvPr>
            <p:cNvSpPr/>
            <p:nvPr/>
          </p:nvSpPr>
          <p:spPr>
            <a:xfrm>
              <a:off x="2599964" y="384187"/>
              <a:ext cx="16797" cy="15053"/>
            </a:xfrm>
            <a:custGeom>
              <a:avLst/>
              <a:gdLst/>
              <a:ahLst/>
              <a:cxnLst/>
              <a:rect l="l" t="t" r="r" b="b"/>
              <a:pathLst>
                <a:path w="963" h="863" extrusionOk="0">
                  <a:moveTo>
                    <a:pt x="619" y="1"/>
                  </a:moveTo>
                  <a:cubicBezTo>
                    <a:pt x="479" y="1"/>
                    <a:pt x="341" y="76"/>
                    <a:pt x="275" y="175"/>
                  </a:cubicBezTo>
                  <a:cubicBezTo>
                    <a:pt x="229" y="175"/>
                    <a:pt x="229" y="221"/>
                    <a:pt x="184" y="221"/>
                  </a:cubicBezTo>
                  <a:cubicBezTo>
                    <a:pt x="184" y="221"/>
                    <a:pt x="184" y="267"/>
                    <a:pt x="138" y="267"/>
                  </a:cubicBezTo>
                  <a:cubicBezTo>
                    <a:pt x="138" y="267"/>
                    <a:pt x="138" y="313"/>
                    <a:pt x="92" y="313"/>
                  </a:cubicBezTo>
                  <a:cubicBezTo>
                    <a:pt x="92" y="358"/>
                    <a:pt x="46" y="358"/>
                    <a:pt x="0" y="404"/>
                  </a:cubicBezTo>
                  <a:lnTo>
                    <a:pt x="275" y="863"/>
                  </a:lnTo>
                  <a:cubicBezTo>
                    <a:pt x="367" y="817"/>
                    <a:pt x="413" y="771"/>
                    <a:pt x="504" y="679"/>
                  </a:cubicBezTo>
                  <a:cubicBezTo>
                    <a:pt x="642" y="588"/>
                    <a:pt x="734" y="496"/>
                    <a:pt x="871" y="358"/>
                  </a:cubicBezTo>
                  <a:cubicBezTo>
                    <a:pt x="963" y="221"/>
                    <a:pt x="917" y="83"/>
                    <a:pt x="779" y="38"/>
                  </a:cubicBezTo>
                  <a:cubicBezTo>
                    <a:pt x="728" y="12"/>
                    <a:pt x="673" y="1"/>
                    <a:pt x="6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6895;p42">
              <a:extLst>
                <a:ext uri="{FF2B5EF4-FFF2-40B4-BE49-F238E27FC236}">
                  <a16:creationId xmlns:a16="http://schemas.microsoft.com/office/drawing/2014/main" id="{BF606C72-1321-412F-BA2B-6EE1065AC7CB}"/>
                </a:ext>
              </a:extLst>
            </p:cNvPr>
            <p:cNvSpPr/>
            <p:nvPr/>
          </p:nvSpPr>
          <p:spPr>
            <a:xfrm>
              <a:off x="2692863" y="367250"/>
              <a:ext cx="118260" cy="36315"/>
            </a:xfrm>
            <a:custGeom>
              <a:avLst/>
              <a:gdLst/>
              <a:ahLst/>
              <a:cxnLst/>
              <a:rect l="l" t="t" r="r" b="b"/>
              <a:pathLst>
                <a:path w="6780" h="2082" extrusionOk="0">
                  <a:moveTo>
                    <a:pt x="2190" y="0"/>
                  </a:moveTo>
                  <a:cubicBezTo>
                    <a:pt x="2190" y="184"/>
                    <a:pt x="2145" y="367"/>
                    <a:pt x="2145" y="550"/>
                  </a:cubicBezTo>
                  <a:cubicBezTo>
                    <a:pt x="2053" y="917"/>
                    <a:pt x="1961" y="1284"/>
                    <a:pt x="1686" y="1513"/>
                  </a:cubicBezTo>
                  <a:cubicBezTo>
                    <a:pt x="1695" y="1504"/>
                    <a:pt x="1697" y="1500"/>
                    <a:pt x="1695" y="1500"/>
                  </a:cubicBezTo>
                  <a:cubicBezTo>
                    <a:pt x="1686" y="1500"/>
                    <a:pt x="1613" y="1559"/>
                    <a:pt x="1686" y="1559"/>
                  </a:cubicBezTo>
                  <a:lnTo>
                    <a:pt x="1595" y="1559"/>
                  </a:lnTo>
                  <a:cubicBezTo>
                    <a:pt x="1503" y="1559"/>
                    <a:pt x="1595" y="1559"/>
                    <a:pt x="1503" y="1513"/>
                  </a:cubicBezTo>
                  <a:cubicBezTo>
                    <a:pt x="1365" y="1467"/>
                    <a:pt x="1365" y="1513"/>
                    <a:pt x="1274" y="1421"/>
                  </a:cubicBezTo>
                  <a:cubicBezTo>
                    <a:pt x="1182" y="1375"/>
                    <a:pt x="1136" y="1329"/>
                    <a:pt x="1045" y="1284"/>
                  </a:cubicBezTo>
                  <a:cubicBezTo>
                    <a:pt x="999" y="1238"/>
                    <a:pt x="999" y="1192"/>
                    <a:pt x="953" y="1192"/>
                  </a:cubicBezTo>
                  <a:cubicBezTo>
                    <a:pt x="953" y="1192"/>
                    <a:pt x="907" y="1146"/>
                    <a:pt x="907" y="1146"/>
                  </a:cubicBezTo>
                  <a:cubicBezTo>
                    <a:pt x="907" y="1146"/>
                    <a:pt x="861" y="1100"/>
                    <a:pt x="861" y="1054"/>
                  </a:cubicBezTo>
                  <a:cubicBezTo>
                    <a:pt x="806" y="999"/>
                    <a:pt x="723" y="976"/>
                    <a:pt x="633" y="976"/>
                  </a:cubicBezTo>
                  <a:cubicBezTo>
                    <a:pt x="352" y="976"/>
                    <a:pt x="0" y="1202"/>
                    <a:pt x="174" y="1375"/>
                  </a:cubicBezTo>
                  <a:cubicBezTo>
                    <a:pt x="403" y="1650"/>
                    <a:pt x="724" y="1925"/>
                    <a:pt x="1090" y="2017"/>
                  </a:cubicBezTo>
                  <a:cubicBezTo>
                    <a:pt x="1224" y="2061"/>
                    <a:pt x="1351" y="2082"/>
                    <a:pt x="1472" y="2082"/>
                  </a:cubicBezTo>
                  <a:cubicBezTo>
                    <a:pt x="2099" y="2082"/>
                    <a:pt x="2548" y="1532"/>
                    <a:pt x="2740" y="917"/>
                  </a:cubicBezTo>
                  <a:cubicBezTo>
                    <a:pt x="2832" y="642"/>
                    <a:pt x="2878" y="367"/>
                    <a:pt x="2924" y="92"/>
                  </a:cubicBezTo>
                  <a:cubicBezTo>
                    <a:pt x="2969" y="184"/>
                    <a:pt x="3015" y="275"/>
                    <a:pt x="3061" y="367"/>
                  </a:cubicBezTo>
                  <a:cubicBezTo>
                    <a:pt x="3393" y="1114"/>
                    <a:pt x="3988" y="2049"/>
                    <a:pt x="4880" y="2049"/>
                  </a:cubicBezTo>
                  <a:cubicBezTo>
                    <a:pt x="4973" y="2049"/>
                    <a:pt x="5070" y="2039"/>
                    <a:pt x="5169" y="2017"/>
                  </a:cubicBezTo>
                  <a:cubicBezTo>
                    <a:pt x="5903" y="1834"/>
                    <a:pt x="6315" y="1192"/>
                    <a:pt x="6682" y="596"/>
                  </a:cubicBezTo>
                  <a:cubicBezTo>
                    <a:pt x="6780" y="400"/>
                    <a:pt x="6615" y="309"/>
                    <a:pt x="6419" y="309"/>
                  </a:cubicBezTo>
                  <a:cubicBezTo>
                    <a:pt x="6250" y="309"/>
                    <a:pt x="6058" y="377"/>
                    <a:pt x="5994" y="505"/>
                  </a:cubicBezTo>
                  <a:cubicBezTo>
                    <a:pt x="5811" y="780"/>
                    <a:pt x="5673" y="1054"/>
                    <a:pt x="5444" y="1284"/>
                  </a:cubicBezTo>
                  <a:cubicBezTo>
                    <a:pt x="5353" y="1329"/>
                    <a:pt x="5307" y="1421"/>
                    <a:pt x="5215" y="1467"/>
                  </a:cubicBezTo>
                  <a:cubicBezTo>
                    <a:pt x="5169" y="1513"/>
                    <a:pt x="5078" y="1513"/>
                    <a:pt x="5078" y="1513"/>
                  </a:cubicBezTo>
                  <a:lnTo>
                    <a:pt x="4940" y="1513"/>
                  </a:lnTo>
                  <a:cubicBezTo>
                    <a:pt x="4986" y="1513"/>
                    <a:pt x="4803" y="1467"/>
                    <a:pt x="4803" y="1467"/>
                  </a:cubicBezTo>
                  <a:cubicBezTo>
                    <a:pt x="4619" y="1375"/>
                    <a:pt x="4482" y="1238"/>
                    <a:pt x="4390" y="1100"/>
                  </a:cubicBezTo>
                  <a:cubicBezTo>
                    <a:pt x="4115" y="780"/>
                    <a:pt x="3886" y="413"/>
                    <a:pt x="3703"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02" name="Google Shape;7431;p47">
            <a:extLst>
              <a:ext uri="{FF2B5EF4-FFF2-40B4-BE49-F238E27FC236}">
                <a16:creationId xmlns:a16="http://schemas.microsoft.com/office/drawing/2014/main" id="{5311A963-1402-498F-8ECF-246A54947673}"/>
              </a:ext>
            </a:extLst>
          </p:cNvPr>
          <p:cNvSpPr/>
          <p:nvPr/>
        </p:nvSpPr>
        <p:spPr>
          <a:xfrm>
            <a:off x="3866062" y="216318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 name="Google Shape;7432;p47">
            <a:extLst>
              <a:ext uri="{FF2B5EF4-FFF2-40B4-BE49-F238E27FC236}">
                <a16:creationId xmlns:a16="http://schemas.microsoft.com/office/drawing/2014/main" id="{E9571126-2052-4C3E-957D-C0479237027B}"/>
              </a:ext>
            </a:extLst>
          </p:cNvPr>
          <p:cNvSpPr/>
          <p:nvPr/>
        </p:nvSpPr>
        <p:spPr>
          <a:xfrm rot="372478">
            <a:off x="8811987" y="1787061"/>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 name="Google Shape;7433;p47">
            <a:extLst>
              <a:ext uri="{FF2B5EF4-FFF2-40B4-BE49-F238E27FC236}">
                <a16:creationId xmlns:a16="http://schemas.microsoft.com/office/drawing/2014/main" id="{96DD5F22-35D7-4C41-96AB-1AA183273073}"/>
              </a:ext>
            </a:extLst>
          </p:cNvPr>
          <p:cNvSpPr/>
          <p:nvPr/>
        </p:nvSpPr>
        <p:spPr>
          <a:xfrm>
            <a:off x="4856612" y="3405765"/>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7436;p47">
            <a:extLst>
              <a:ext uri="{FF2B5EF4-FFF2-40B4-BE49-F238E27FC236}">
                <a16:creationId xmlns:a16="http://schemas.microsoft.com/office/drawing/2014/main" id="{D84AF95B-9490-49A7-AE98-CEF5B2CDCE67}"/>
              </a:ext>
            </a:extLst>
          </p:cNvPr>
          <p:cNvSpPr/>
          <p:nvPr/>
        </p:nvSpPr>
        <p:spPr>
          <a:xfrm rot="372478">
            <a:off x="7314125" y="3991273"/>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4" name="Picture 3">
            <a:extLst>
              <a:ext uri="{FF2B5EF4-FFF2-40B4-BE49-F238E27FC236}">
                <a16:creationId xmlns:a16="http://schemas.microsoft.com/office/drawing/2014/main" id="{824E21F6-C1E5-1707-1E25-05F3A748C04D}"/>
              </a:ext>
            </a:extLst>
          </p:cNvPr>
          <p:cNvPicPr>
            <a:picLocks noChangeAspect="1"/>
          </p:cNvPicPr>
          <p:nvPr/>
        </p:nvPicPr>
        <p:blipFill>
          <a:blip r:embed="rId2"/>
          <a:stretch>
            <a:fillRect/>
          </a:stretch>
        </p:blipFill>
        <p:spPr>
          <a:xfrm>
            <a:off x="587284" y="2068952"/>
            <a:ext cx="5751521" cy="25149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5587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A21FB0-784C-41AA-86B5-5719DB67B7A5}"/>
              </a:ext>
            </a:extLst>
          </p:cNvPr>
          <p:cNvSpPr txBox="1">
            <a:spLocks/>
          </p:cNvSpPr>
          <p:nvPr/>
        </p:nvSpPr>
        <p:spPr>
          <a:xfrm>
            <a:off x="323528" y="699542"/>
            <a:ext cx="8364512" cy="530223"/>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smtClean="0"/>
              <a:t>Design Pitch Controller With Pitch Rate Feedback</a:t>
            </a:r>
            <a:endParaRPr lang="en-US" sz="2400" dirty="0"/>
          </a:p>
        </p:txBody>
      </p:sp>
      <p:sp>
        <p:nvSpPr>
          <p:cNvPr id="9" name="Rectangle 8"/>
          <p:cNvSpPr/>
          <p:nvPr/>
        </p:nvSpPr>
        <p:spPr>
          <a:xfrm>
            <a:off x="337220" y="1995686"/>
            <a:ext cx="6246440" cy="369332"/>
          </a:xfrm>
          <a:prstGeom prst="rect">
            <a:avLst/>
          </a:prstGeom>
        </p:spPr>
        <p:txBody>
          <a:bodyPr wrap="square">
            <a:spAutoFit/>
          </a:bodyPr>
          <a:lstStyle/>
          <a:p>
            <a:r>
              <a:rPr lang="en-US" dirty="0" smtClean="0"/>
              <a:t>The </a:t>
            </a:r>
            <a:r>
              <a:rPr lang="en-US" dirty="0"/>
              <a:t>open loop transfer function is</a:t>
            </a:r>
            <a:r>
              <a:rPr lang="en-US" dirty="0" smtClean="0"/>
              <a:t>:</a:t>
            </a:r>
            <a:endParaRPr lang="en-US" dirty="0"/>
          </a:p>
        </p:txBody>
      </p:sp>
      <p:pic>
        <p:nvPicPr>
          <p:cNvPr id="10" name="Picture 9"/>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44353" y="2715766"/>
            <a:ext cx="7122861" cy="1485131"/>
          </a:xfrm>
          <a:prstGeom prst="rect">
            <a:avLst/>
          </a:prstGeom>
        </p:spPr>
      </p:pic>
    </p:spTree>
    <p:extLst>
      <p:ext uri="{BB962C8B-B14F-4D97-AF65-F5344CB8AC3E}">
        <p14:creationId xmlns:p14="http://schemas.microsoft.com/office/powerpoint/2010/main" val="2525160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100" dirty="0"/>
              <a:t>Roll Controller</a:t>
            </a:r>
            <a:endParaRPr lang="en-US" sz="21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1062159" y="1747109"/>
            <a:ext cx="1560545" cy="300082"/>
          </a:xfrm>
          <a:prstGeom prst="rect">
            <a:avLst/>
          </a:prstGeom>
          <a:noFill/>
        </p:spPr>
        <p:txBody>
          <a:bodyPr wrap="square" rtlCol="0">
            <a:spAutoFit/>
          </a:bodyPr>
          <a:lstStyle/>
          <a:p>
            <a:r>
              <a:rPr lang="en-GB" sz="1350" dirty="0"/>
              <a:t>Design</a:t>
            </a:r>
            <a:endParaRPr lang="en-US" sz="1350" dirty="0"/>
          </a:p>
        </p:txBody>
      </p:sp>
      <p:sp>
        <p:nvSpPr>
          <p:cNvPr id="11" name="Google Shape;7431;p47">
            <a:extLst>
              <a:ext uri="{FF2B5EF4-FFF2-40B4-BE49-F238E27FC236}">
                <a16:creationId xmlns:a16="http://schemas.microsoft.com/office/drawing/2014/main" id="{0CB755DC-1D13-409E-9750-7FA42E5762E4}"/>
              </a:ext>
            </a:extLst>
          </p:cNvPr>
          <p:cNvSpPr/>
          <p:nvPr/>
        </p:nvSpPr>
        <p:spPr>
          <a:xfrm>
            <a:off x="1062159" y="268135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 name="Google Shape;7432;p47">
            <a:extLst>
              <a:ext uri="{FF2B5EF4-FFF2-40B4-BE49-F238E27FC236}">
                <a16:creationId xmlns:a16="http://schemas.microsoft.com/office/drawing/2014/main" id="{58721D72-10F7-4E7E-BDF6-09916B519339}"/>
              </a:ext>
            </a:extLst>
          </p:cNvPr>
          <p:cNvSpPr/>
          <p:nvPr/>
        </p:nvSpPr>
        <p:spPr>
          <a:xfrm rot="372478">
            <a:off x="2629553" y="167213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 name="Google Shape;7433;p47">
            <a:extLst>
              <a:ext uri="{FF2B5EF4-FFF2-40B4-BE49-F238E27FC236}">
                <a16:creationId xmlns:a16="http://schemas.microsoft.com/office/drawing/2014/main" id="{1696E7AD-4007-4F8E-8B40-3F0DC4067E5A}"/>
              </a:ext>
            </a:extLst>
          </p:cNvPr>
          <p:cNvSpPr/>
          <p:nvPr/>
        </p:nvSpPr>
        <p:spPr>
          <a:xfrm>
            <a:off x="984467" y="390033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7436;p47">
            <a:extLst>
              <a:ext uri="{FF2B5EF4-FFF2-40B4-BE49-F238E27FC236}">
                <a16:creationId xmlns:a16="http://schemas.microsoft.com/office/drawing/2014/main" id="{4B403083-4BBB-4361-88C6-360722A3A85A}"/>
              </a:ext>
            </a:extLst>
          </p:cNvPr>
          <p:cNvSpPr/>
          <p:nvPr/>
        </p:nvSpPr>
        <p:spPr>
          <a:xfrm rot="372478">
            <a:off x="7936944" y="397327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 name="Google Shape;7432;p47">
            <a:extLst>
              <a:ext uri="{FF2B5EF4-FFF2-40B4-BE49-F238E27FC236}">
                <a16:creationId xmlns:a16="http://schemas.microsoft.com/office/drawing/2014/main" id="{30DF4B08-8BDF-4EA8-916A-FBA2B4B17474}"/>
              </a:ext>
            </a:extLst>
          </p:cNvPr>
          <p:cNvSpPr/>
          <p:nvPr/>
        </p:nvSpPr>
        <p:spPr>
          <a:xfrm rot="372478">
            <a:off x="4158593" y="16561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id="{C14B0D3C-B180-B652-012D-36A490796976}"/>
              </a:ext>
            </a:extLst>
          </p:cNvPr>
          <p:cNvPicPr>
            <a:picLocks noChangeAspect="1"/>
          </p:cNvPicPr>
          <p:nvPr/>
        </p:nvPicPr>
        <p:blipFill>
          <a:blip r:embed="rId2"/>
          <a:stretch>
            <a:fillRect/>
          </a:stretch>
        </p:blipFill>
        <p:spPr>
          <a:xfrm>
            <a:off x="1347841" y="2218177"/>
            <a:ext cx="6211199" cy="2816047"/>
          </a:xfrm>
          <a:prstGeom prst="rect">
            <a:avLst/>
          </a:prstGeom>
        </p:spPr>
      </p:pic>
    </p:spTree>
    <p:extLst>
      <p:ext uri="{BB962C8B-B14F-4D97-AF65-F5344CB8AC3E}">
        <p14:creationId xmlns:p14="http://schemas.microsoft.com/office/powerpoint/2010/main" val="1759883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8506020" y="4535920"/>
            <a:ext cx="300557" cy="364974"/>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5" name="Picture 24">
            <a:extLst>
              <a:ext uri="{FF2B5EF4-FFF2-40B4-BE49-F238E27FC236}">
                <a16:creationId xmlns:a16="http://schemas.microsoft.com/office/drawing/2014/main" id="{97879C6F-7A30-AF34-E931-3A70CDC25B04}"/>
              </a:ext>
            </a:extLst>
          </p:cNvPr>
          <p:cNvPicPr>
            <a:picLocks noChangeAspect="1"/>
          </p:cNvPicPr>
          <p:nvPr/>
        </p:nvPicPr>
        <p:blipFill rotWithShape="1">
          <a:blip r:embed="rId3">
            <a:extLst>
              <a:ext uri="{28A0092B-C50C-407E-A947-70E740481C1C}">
                <a14:useLocalDpi xmlns:a14="http://schemas.microsoft.com/office/drawing/2010/main" val="0"/>
              </a:ext>
            </a:extLst>
          </a:blip>
          <a:srcRect l="5850" t="2014" r="6404" b="2517"/>
          <a:stretch/>
        </p:blipFill>
        <p:spPr bwMode="auto">
          <a:xfrm>
            <a:off x="1547611" y="1158391"/>
            <a:ext cx="5900124" cy="3855602"/>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747519" y="562524"/>
            <a:ext cx="6571060" cy="530223"/>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Response</a:t>
            </a:r>
            <a:endParaRPr lang="en-US" dirty="0"/>
          </a:p>
        </p:txBody>
      </p:sp>
    </p:spTree>
    <p:extLst>
      <p:ext uri="{BB962C8B-B14F-4D97-AF65-F5344CB8AC3E}">
        <p14:creationId xmlns:p14="http://schemas.microsoft.com/office/powerpoint/2010/main" val="390234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8490807" y="4583618"/>
            <a:ext cx="300557" cy="364974"/>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4" name="Picture 23">
            <a:extLst>
              <a:ext uri="{FF2B5EF4-FFF2-40B4-BE49-F238E27FC236}">
                <a16:creationId xmlns:a16="http://schemas.microsoft.com/office/drawing/2014/main" id="{82A98586-432E-7171-680A-E163D3152FEE}"/>
              </a:ext>
            </a:extLst>
          </p:cNvPr>
          <p:cNvPicPr>
            <a:picLocks noChangeAspect="1"/>
          </p:cNvPicPr>
          <p:nvPr/>
        </p:nvPicPr>
        <p:blipFill rotWithShape="1">
          <a:blip r:embed="rId3">
            <a:extLst>
              <a:ext uri="{28A0092B-C50C-407E-A947-70E740481C1C}">
                <a14:useLocalDpi xmlns:a14="http://schemas.microsoft.com/office/drawing/2010/main" val="0"/>
              </a:ext>
            </a:extLst>
          </a:blip>
          <a:srcRect l="6781" t="2563" r="4941" b="2975"/>
          <a:stretch/>
        </p:blipFill>
        <p:spPr bwMode="auto">
          <a:xfrm>
            <a:off x="1464088" y="1158390"/>
            <a:ext cx="5855509" cy="3851361"/>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556287" y="541305"/>
            <a:ext cx="6571060" cy="530223"/>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Control </a:t>
            </a:r>
            <a:r>
              <a:rPr lang="en-US" dirty="0" smtClean="0">
                <a:latin typeface="Times New Roman" panose="02020603050405020304" pitchFamily="18" charset="0"/>
                <a:ea typeface="Calibri" panose="020F0502020204030204" pitchFamily="34" charset="0"/>
                <a:cs typeface="Arial" panose="020B0604020202020204" pitchFamily="34" charset="0"/>
              </a:rPr>
              <a:t>Action</a:t>
            </a:r>
            <a:endParaRPr lang="en-US" dirty="0"/>
          </a:p>
        </p:txBody>
      </p:sp>
    </p:spTree>
    <p:extLst>
      <p:ext uri="{BB962C8B-B14F-4D97-AF65-F5344CB8AC3E}">
        <p14:creationId xmlns:p14="http://schemas.microsoft.com/office/powerpoint/2010/main" val="61592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009D-7446-B489-1C7E-AC818F1FEB10}"/>
              </a:ext>
            </a:extLst>
          </p:cNvPr>
          <p:cNvSpPr>
            <a:spLocks noGrp="1"/>
          </p:cNvSpPr>
          <p:nvPr>
            <p:ph type="title"/>
          </p:nvPr>
        </p:nvSpPr>
        <p:spPr/>
        <p:txBody>
          <a:bodyPr/>
          <a:lstStyle/>
          <a:p>
            <a:r>
              <a:rPr lang="en-US" dirty="0"/>
              <a:t>Coordination</a:t>
            </a:r>
          </a:p>
        </p:txBody>
      </p:sp>
      <p:pic>
        <p:nvPicPr>
          <p:cNvPr id="4" name="Content Placeholder 3">
            <a:extLst>
              <a:ext uri="{FF2B5EF4-FFF2-40B4-BE49-F238E27FC236}">
                <a16:creationId xmlns:a16="http://schemas.microsoft.com/office/drawing/2014/main" id="{128242A9-C52C-21FB-C5FF-7FBC32EFE2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08" r="5936" b="9259"/>
          <a:stretch/>
        </p:blipFill>
        <p:spPr bwMode="auto">
          <a:xfrm>
            <a:off x="4797116" y="1740213"/>
            <a:ext cx="4112336" cy="3108782"/>
          </a:xfrm>
          <a:prstGeom prst="rect">
            <a:avLst/>
          </a:prstGeom>
          <a:noFill/>
        </p:spPr>
      </p:pic>
      <p:pic>
        <p:nvPicPr>
          <p:cNvPr id="6" name="Picture 5">
            <a:extLst>
              <a:ext uri="{FF2B5EF4-FFF2-40B4-BE49-F238E27FC236}">
                <a16:creationId xmlns:a16="http://schemas.microsoft.com/office/drawing/2014/main" id="{20A8A8A7-E24A-0977-0612-BA6020F5A5CD}"/>
              </a:ext>
            </a:extLst>
          </p:cNvPr>
          <p:cNvPicPr>
            <a:picLocks noChangeAspect="1"/>
          </p:cNvPicPr>
          <p:nvPr/>
        </p:nvPicPr>
        <p:blipFill rotWithShape="1">
          <a:blip r:embed="rId3"/>
          <a:srcRect l="40424" t="-2538" r="38296"/>
          <a:stretch/>
        </p:blipFill>
        <p:spPr>
          <a:xfrm>
            <a:off x="657802" y="1740213"/>
            <a:ext cx="1884392" cy="951618"/>
          </a:xfrm>
          <a:prstGeom prst="rect">
            <a:avLst/>
          </a:prstGeom>
        </p:spPr>
      </p:pic>
      <p:pic>
        <p:nvPicPr>
          <p:cNvPr id="8" name="Picture 7">
            <a:extLst>
              <a:ext uri="{FF2B5EF4-FFF2-40B4-BE49-F238E27FC236}">
                <a16:creationId xmlns:a16="http://schemas.microsoft.com/office/drawing/2014/main" id="{012DBC8B-37D0-B458-0486-663EDAB106C6}"/>
              </a:ext>
            </a:extLst>
          </p:cNvPr>
          <p:cNvPicPr>
            <a:picLocks noChangeAspect="1"/>
          </p:cNvPicPr>
          <p:nvPr/>
        </p:nvPicPr>
        <p:blipFill rotWithShape="1">
          <a:blip r:embed="rId4"/>
          <a:srcRect l="29607" t="-3883" r="28543" b="-3883"/>
          <a:stretch/>
        </p:blipFill>
        <p:spPr>
          <a:xfrm>
            <a:off x="539262" y="2619706"/>
            <a:ext cx="4112336" cy="888683"/>
          </a:xfrm>
          <a:prstGeom prst="rect">
            <a:avLst/>
          </a:prstGeom>
        </p:spPr>
      </p:pic>
      <p:pic>
        <p:nvPicPr>
          <p:cNvPr id="15" name="Picture 14">
            <a:extLst>
              <a:ext uri="{FF2B5EF4-FFF2-40B4-BE49-F238E27FC236}">
                <a16:creationId xmlns:a16="http://schemas.microsoft.com/office/drawing/2014/main" id="{92CA2234-A253-06B7-BE45-68961D88D451}"/>
              </a:ext>
            </a:extLst>
          </p:cNvPr>
          <p:cNvPicPr>
            <a:picLocks noChangeAspect="1"/>
          </p:cNvPicPr>
          <p:nvPr/>
        </p:nvPicPr>
        <p:blipFill rotWithShape="1">
          <a:blip r:embed="rId5"/>
          <a:srcRect l="33509" r="32051" b="20230"/>
          <a:stretch/>
        </p:blipFill>
        <p:spPr>
          <a:xfrm>
            <a:off x="840048" y="3436263"/>
            <a:ext cx="3404293" cy="774960"/>
          </a:xfrm>
          <a:prstGeom prst="rect">
            <a:avLst/>
          </a:prstGeom>
        </p:spPr>
      </p:pic>
    </p:spTree>
    <p:extLst>
      <p:ext uri="{BB962C8B-B14F-4D97-AF65-F5344CB8AC3E}">
        <p14:creationId xmlns:p14="http://schemas.microsoft.com/office/powerpoint/2010/main" val="1908199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681578" y="630172"/>
            <a:ext cx="6571060" cy="530223"/>
          </a:xfrm>
          <a:prstGeom prst="rect">
            <a:avLst/>
          </a:prstGeom>
        </p:spPr>
        <p:txBody>
          <a:bodyPr spcFirstLastPara="1" vert="horz" wrap="square" lIns="91425" tIns="91425" rIns="91425" bIns="91425" rtlCol="0" anchor="ctr" anchorCtr="0">
            <a:noAutofit/>
          </a:bodyPr>
          <a:lstStyle/>
          <a:p>
            <a:r>
              <a:rPr lang="en-US" dirty="0">
                <a:solidFill>
                  <a:schemeClr val="bg1"/>
                </a:solidFill>
              </a:rPr>
              <a:t>Lateral controller Test with S</a:t>
            </a:r>
            <a:r>
              <a:rPr lang="en" dirty="0">
                <a:solidFill>
                  <a:schemeClr val="bg1"/>
                </a:solidFill>
              </a:rPr>
              <a:t>imulink </a:t>
            </a:r>
            <a:endParaRPr dirty="0">
              <a:solidFill>
                <a:schemeClr val="bg1"/>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3327748" y="178960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9" name="Google Shape;22812;p81">
            <a:extLst>
              <a:ext uri="{FF2B5EF4-FFF2-40B4-BE49-F238E27FC236}">
                <a16:creationId xmlns:a16="http://schemas.microsoft.com/office/drawing/2014/main" id="{764EBC1C-35FD-4D23-8062-8B25C80D24D1}"/>
              </a:ext>
            </a:extLst>
          </p:cNvPr>
          <p:cNvGrpSpPr/>
          <p:nvPr/>
        </p:nvGrpSpPr>
        <p:grpSpPr>
          <a:xfrm>
            <a:off x="7542991" y="1397099"/>
            <a:ext cx="395474" cy="312491"/>
            <a:chOff x="3507658" y="3832256"/>
            <a:chExt cx="395474" cy="312491"/>
          </a:xfrm>
        </p:grpSpPr>
        <p:sp>
          <p:nvSpPr>
            <p:cNvPr id="10" name="Google Shape;22813;p81">
              <a:extLst>
                <a:ext uri="{FF2B5EF4-FFF2-40B4-BE49-F238E27FC236}">
                  <a16:creationId xmlns:a16="http://schemas.microsoft.com/office/drawing/2014/main" id="{04263A42-3971-4B81-B83B-560470399DC6}"/>
                </a:ext>
              </a:extLst>
            </p:cNvPr>
            <p:cNvSpPr/>
            <p:nvPr/>
          </p:nvSpPr>
          <p:spPr>
            <a:xfrm>
              <a:off x="3526655" y="3837680"/>
              <a:ext cx="355358" cy="301460"/>
            </a:xfrm>
            <a:custGeom>
              <a:avLst/>
              <a:gdLst/>
              <a:ahLst/>
              <a:cxnLst/>
              <a:rect l="l" t="t" r="r" b="b"/>
              <a:pathLst>
                <a:path w="13562" h="11505" extrusionOk="0">
                  <a:moveTo>
                    <a:pt x="8492" y="0"/>
                  </a:moveTo>
                  <a:cubicBezTo>
                    <a:pt x="7671" y="0"/>
                    <a:pt x="6875" y="612"/>
                    <a:pt x="6832" y="1578"/>
                  </a:cubicBezTo>
                  <a:lnTo>
                    <a:pt x="6827" y="1578"/>
                  </a:lnTo>
                  <a:cubicBezTo>
                    <a:pt x="6784" y="695"/>
                    <a:pt x="6059" y="3"/>
                    <a:pt x="5175" y="3"/>
                  </a:cubicBezTo>
                  <a:cubicBezTo>
                    <a:pt x="4940" y="3"/>
                    <a:pt x="4705" y="56"/>
                    <a:pt x="4494" y="152"/>
                  </a:cubicBezTo>
                  <a:cubicBezTo>
                    <a:pt x="4283" y="248"/>
                    <a:pt x="4095" y="387"/>
                    <a:pt x="3947" y="555"/>
                  </a:cubicBezTo>
                  <a:cubicBezTo>
                    <a:pt x="3811" y="525"/>
                    <a:pt x="3675" y="510"/>
                    <a:pt x="3540" y="510"/>
                  </a:cubicBezTo>
                  <a:cubicBezTo>
                    <a:pt x="2792" y="510"/>
                    <a:pt x="2102" y="969"/>
                    <a:pt x="1830" y="1693"/>
                  </a:cubicBezTo>
                  <a:cubicBezTo>
                    <a:pt x="1815" y="1741"/>
                    <a:pt x="1796" y="1789"/>
                    <a:pt x="1786" y="1837"/>
                  </a:cubicBezTo>
                  <a:cubicBezTo>
                    <a:pt x="1666" y="2250"/>
                    <a:pt x="1700" y="2696"/>
                    <a:pt x="1878" y="3090"/>
                  </a:cubicBezTo>
                  <a:lnTo>
                    <a:pt x="1834" y="3104"/>
                  </a:lnTo>
                  <a:cubicBezTo>
                    <a:pt x="884" y="3440"/>
                    <a:pt x="217" y="4290"/>
                    <a:pt x="111" y="5288"/>
                  </a:cubicBezTo>
                  <a:cubicBezTo>
                    <a:pt x="1" y="6287"/>
                    <a:pt x="481" y="7257"/>
                    <a:pt x="1340" y="7785"/>
                  </a:cubicBezTo>
                  <a:cubicBezTo>
                    <a:pt x="500" y="8997"/>
                    <a:pt x="1373" y="10646"/>
                    <a:pt x="2836" y="10646"/>
                  </a:cubicBezTo>
                  <a:cubicBezTo>
                    <a:pt x="2845" y="10646"/>
                    <a:pt x="2853" y="10646"/>
                    <a:pt x="2862" y="10645"/>
                  </a:cubicBezTo>
                  <a:cubicBezTo>
                    <a:pt x="3135" y="10641"/>
                    <a:pt x="3399" y="10578"/>
                    <a:pt x="3644" y="10458"/>
                  </a:cubicBezTo>
                  <a:cubicBezTo>
                    <a:pt x="3898" y="11094"/>
                    <a:pt x="4509" y="11503"/>
                    <a:pt x="5181" y="11503"/>
                  </a:cubicBezTo>
                  <a:cubicBezTo>
                    <a:pt x="5235" y="11503"/>
                    <a:pt x="5289" y="11500"/>
                    <a:pt x="5343" y="11495"/>
                  </a:cubicBezTo>
                  <a:cubicBezTo>
                    <a:pt x="6078" y="11418"/>
                    <a:pt x="6673" y="10871"/>
                    <a:pt x="6803" y="10141"/>
                  </a:cubicBezTo>
                  <a:cubicBezTo>
                    <a:pt x="6812" y="10093"/>
                    <a:pt x="6817" y="10045"/>
                    <a:pt x="6822" y="9997"/>
                  </a:cubicBezTo>
                  <a:cubicBezTo>
                    <a:pt x="6827" y="9969"/>
                    <a:pt x="6827" y="9940"/>
                    <a:pt x="6827" y="9911"/>
                  </a:cubicBezTo>
                  <a:cubicBezTo>
                    <a:pt x="6832" y="9940"/>
                    <a:pt x="6832" y="9964"/>
                    <a:pt x="6832" y="9988"/>
                  </a:cubicBezTo>
                  <a:cubicBezTo>
                    <a:pt x="6836" y="10026"/>
                    <a:pt x="6841" y="10060"/>
                    <a:pt x="6846" y="10093"/>
                  </a:cubicBezTo>
                  <a:cubicBezTo>
                    <a:pt x="6971" y="10900"/>
                    <a:pt x="7662" y="11500"/>
                    <a:pt x="8478" y="11505"/>
                  </a:cubicBezTo>
                  <a:cubicBezTo>
                    <a:pt x="8809" y="11505"/>
                    <a:pt x="9136" y="11404"/>
                    <a:pt x="9414" y="11212"/>
                  </a:cubicBezTo>
                  <a:cubicBezTo>
                    <a:pt x="9683" y="11025"/>
                    <a:pt x="9889" y="10765"/>
                    <a:pt x="10014" y="10463"/>
                  </a:cubicBezTo>
                  <a:cubicBezTo>
                    <a:pt x="10254" y="10578"/>
                    <a:pt x="10523" y="10645"/>
                    <a:pt x="10792" y="10645"/>
                  </a:cubicBezTo>
                  <a:cubicBezTo>
                    <a:pt x="10799" y="10646"/>
                    <a:pt x="10805" y="10646"/>
                    <a:pt x="10812" y="10646"/>
                  </a:cubicBezTo>
                  <a:cubicBezTo>
                    <a:pt x="11677" y="10646"/>
                    <a:pt x="12420" y="10039"/>
                    <a:pt x="12601" y="9196"/>
                  </a:cubicBezTo>
                  <a:cubicBezTo>
                    <a:pt x="12611" y="9157"/>
                    <a:pt x="12616" y="9119"/>
                    <a:pt x="12621" y="9081"/>
                  </a:cubicBezTo>
                  <a:cubicBezTo>
                    <a:pt x="12630" y="9013"/>
                    <a:pt x="12635" y="8951"/>
                    <a:pt x="12640" y="8884"/>
                  </a:cubicBezTo>
                  <a:cubicBezTo>
                    <a:pt x="12654" y="8490"/>
                    <a:pt x="12539" y="8106"/>
                    <a:pt x="12318" y="7785"/>
                  </a:cubicBezTo>
                  <a:cubicBezTo>
                    <a:pt x="12433" y="7713"/>
                    <a:pt x="12544" y="7636"/>
                    <a:pt x="12645" y="7545"/>
                  </a:cubicBezTo>
                  <a:cubicBezTo>
                    <a:pt x="12673" y="7521"/>
                    <a:pt x="12702" y="7492"/>
                    <a:pt x="12731" y="7468"/>
                  </a:cubicBezTo>
                  <a:cubicBezTo>
                    <a:pt x="12793" y="7410"/>
                    <a:pt x="12851" y="7353"/>
                    <a:pt x="12909" y="7285"/>
                  </a:cubicBezTo>
                  <a:cubicBezTo>
                    <a:pt x="13331" y="6810"/>
                    <a:pt x="13562" y="6200"/>
                    <a:pt x="13562" y="5567"/>
                  </a:cubicBezTo>
                  <a:cubicBezTo>
                    <a:pt x="13562" y="4444"/>
                    <a:pt x="12846" y="3445"/>
                    <a:pt x="11781" y="3090"/>
                  </a:cubicBezTo>
                  <a:cubicBezTo>
                    <a:pt x="11968" y="2677"/>
                    <a:pt x="11997" y="2211"/>
                    <a:pt x="11857" y="1779"/>
                  </a:cubicBezTo>
                  <a:cubicBezTo>
                    <a:pt x="11848" y="1751"/>
                    <a:pt x="11838" y="1722"/>
                    <a:pt x="11829" y="1693"/>
                  </a:cubicBezTo>
                  <a:cubicBezTo>
                    <a:pt x="11556" y="969"/>
                    <a:pt x="10862" y="510"/>
                    <a:pt x="10116" y="510"/>
                  </a:cubicBezTo>
                  <a:cubicBezTo>
                    <a:pt x="9982" y="510"/>
                    <a:pt x="9847" y="525"/>
                    <a:pt x="9712" y="555"/>
                  </a:cubicBezTo>
                  <a:cubicBezTo>
                    <a:pt x="9371" y="173"/>
                    <a:pt x="8928" y="0"/>
                    <a:pt x="8492" y="0"/>
                  </a:cubicBezTo>
                  <a:close/>
                </a:path>
              </a:pathLst>
            </a:custGeom>
            <a:solidFill>
              <a:srgbClr val="B9C3CC"/>
            </a:solidFill>
            <a:ln>
              <a:noFill/>
            </a:ln>
          </p:spPr>
          <p:txBody>
            <a:bodyPr spcFirstLastPara="1" wrap="square" lIns="91425" tIns="91425" rIns="91425" bIns="91425" anchor="ctr" anchorCtr="0">
              <a:noAutofit/>
            </a:bodyPr>
            <a:lstStyle/>
            <a:p>
              <a:endParaRPr/>
            </a:p>
          </p:txBody>
        </p:sp>
        <p:sp>
          <p:nvSpPr>
            <p:cNvPr id="11" name="Google Shape;22814;p81">
              <a:extLst>
                <a:ext uri="{FF2B5EF4-FFF2-40B4-BE49-F238E27FC236}">
                  <a16:creationId xmlns:a16="http://schemas.microsoft.com/office/drawing/2014/main" id="{569412BD-F05C-47C1-BB0D-EBD1349D3978}"/>
                </a:ext>
              </a:extLst>
            </p:cNvPr>
            <p:cNvSpPr/>
            <p:nvPr/>
          </p:nvSpPr>
          <p:spPr>
            <a:xfrm>
              <a:off x="3526655" y="3918751"/>
              <a:ext cx="331593" cy="220389"/>
            </a:xfrm>
            <a:custGeom>
              <a:avLst/>
              <a:gdLst/>
              <a:ahLst/>
              <a:cxnLst/>
              <a:rect l="l" t="t" r="r" b="b"/>
              <a:pathLst>
                <a:path w="12655" h="8411" extrusionOk="0">
                  <a:moveTo>
                    <a:pt x="1882" y="1"/>
                  </a:moveTo>
                  <a:cubicBezTo>
                    <a:pt x="922" y="318"/>
                    <a:pt x="231" y="1167"/>
                    <a:pt x="116" y="2170"/>
                  </a:cubicBezTo>
                  <a:cubicBezTo>
                    <a:pt x="1" y="3178"/>
                    <a:pt x="481" y="4163"/>
                    <a:pt x="1340" y="4691"/>
                  </a:cubicBezTo>
                  <a:cubicBezTo>
                    <a:pt x="870" y="5372"/>
                    <a:pt x="922" y="6289"/>
                    <a:pt x="1460" y="6918"/>
                  </a:cubicBezTo>
                  <a:cubicBezTo>
                    <a:pt x="1817" y="7331"/>
                    <a:pt x="2327" y="7552"/>
                    <a:pt x="2847" y="7552"/>
                  </a:cubicBezTo>
                  <a:cubicBezTo>
                    <a:pt x="3117" y="7552"/>
                    <a:pt x="3390" y="7492"/>
                    <a:pt x="3644" y="7369"/>
                  </a:cubicBezTo>
                  <a:cubicBezTo>
                    <a:pt x="3896" y="7997"/>
                    <a:pt x="4507" y="8405"/>
                    <a:pt x="5173" y="8405"/>
                  </a:cubicBezTo>
                  <a:cubicBezTo>
                    <a:pt x="5229" y="8405"/>
                    <a:pt x="5286" y="8402"/>
                    <a:pt x="5343" y="8396"/>
                  </a:cubicBezTo>
                  <a:cubicBezTo>
                    <a:pt x="6078" y="8324"/>
                    <a:pt x="6673" y="7777"/>
                    <a:pt x="6808" y="7052"/>
                  </a:cubicBezTo>
                  <a:cubicBezTo>
                    <a:pt x="6817" y="7004"/>
                    <a:pt x="6822" y="6951"/>
                    <a:pt x="6827" y="6903"/>
                  </a:cubicBezTo>
                  <a:cubicBezTo>
                    <a:pt x="6827" y="6875"/>
                    <a:pt x="6832" y="6846"/>
                    <a:pt x="6832" y="6822"/>
                  </a:cubicBezTo>
                  <a:cubicBezTo>
                    <a:pt x="6832" y="6846"/>
                    <a:pt x="6832" y="6870"/>
                    <a:pt x="6836" y="6899"/>
                  </a:cubicBezTo>
                  <a:cubicBezTo>
                    <a:pt x="6836" y="6932"/>
                    <a:pt x="6841" y="6966"/>
                    <a:pt x="6851" y="7004"/>
                  </a:cubicBezTo>
                  <a:cubicBezTo>
                    <a:pt x="6976" y="7811"/>
                    <a:pt x="7667" y="8406"/>
                    <a:pt x="8483" y="8411"/>
                  </a:cubicBezTo>
                  <a:cubicBezTo>
                    <a:pt x="8819" y="8411"/>
                    <a:pt x="9145" y="8310"/>
                    <a:pt x="9419" y="8118"/>
                  </a:cubicBezTo>
                  <a:cubicBezTo>
                    <a:pt x="9688" y="7931"/>
                    <a:pt x="9899" y="7671"/>
                    <a:pt x="10019" y="7369"/>
                  </a:cubicBezTo>
                  <a:cubicBezTo>
                    <a:pt x="10264" y="7484"/>
                    <a:pt x="10528" y="7551"/>
                    <a:pt x="10801" y="7551"/>
                  </a:cubicBezTo>
                  <a:cubicBezTo>
                    <a:pt x="10808" y="7552"/>
                    <a:pt x="10815" y="7552"/>
                    <a:pt x="10822" y="7552"/>
                  </a:cubicBezTo>
                  <a:cubicBezTo>
                    <a:pt x="11682" y="7552"/>
                    <a:pt x="12430" y="6945"/>
                    <a:pt x="12611" y="6097"/>
                  </a:cubicBezTo>
                  <a:cubicBezTo>
                    <a:pt x="12616" y="6063"/>
                    <a:pt x="12625" y="6025"/>
                    <a:pt x="12630" y="5987"/>
                  </a:cubicBezTo>
                  <a:cubicBezTo>
                    <a:pt x="12640" y="5919"/>
                    <a:pt x="12645" y="5857"/>
                    <a:pt x="12645" y="5790"/>
                  </a:cubicBezTo>
                  <a:cubicBezTo>
                    <a:pt x="12654" y="5545"/>
                    <a:pt x="12611" y="5305"/>
                    <a:pt x="12525" y="5079"/>
                  </a:cubicBezTo>
                  <a:cubicBezTo>
                    <a:pt x="12252" y="5796"/>
                    <a:pt x="11567" y="6265"/>
                    <a:pt x="10803" y="6265"/>
                  </a:cubicBezTo>
                  <a:cubicBezTo>
                    <a:pt x="10800" y="6265"/>
                    <a:pt x="10796" y="6265"/>
                    <a:pt x="10792" y="6265"/>
                  </a:cubicBezTo>
                  <a:cubicBezTo>
                    <a:pt x="10561" y="6260"/>
                    <a:pt x="10336" y="6217"/>
                    <a:pt x="10125" y="6131"/>
                  </a:cubicBezTo>
                  <a:cubicBezTo>
                    <a:pt x="10108" y="6123"/>
                    <a:pt x="10091" y="6119"/>
                    <a:pt x="10074" y="6119"/>
                  </a:cubicBezTo>
                  <a:cubicBezTo>
                    <a:pt x="10029" y="6119"/>
                    <a:pt x="9987" y="6146"/>
                    <a:pt x="9966" y="6188"/>
                  </a:cubicBezTo>
                  <a:cubicBezTo>
                    <a:pt x="9837" y="6447"/>
                    <a:pt x="9649" y="6663"/>
                    <a:pt x="9414" y="6827"/>
                  </a:cubicBezTo>
                  <a:cubicBezTo>
                    <a:pt x="9140" y="7019"/>
                    <a:pt x="8814" y="7119"/>
                    <a:pt x="8478" y="7119"/>
                  </a:cubicBezTo>
                  <a:cubicBezTo>
                    <a:pt x="7662" y="7115"/>
                    <a:pt x="6971" y="6519"/>
                    <a:pt x="6846" y="5713"/>
                  </a:cubicBezTo>
                  <a:cubicBezTo>
                    <a:pt x="6836" y="5651"/>
                    <a:pt x="6832" y="5593"/>
                    <a:pt x="6832" y="5531"/>
                  </a:cubicBezTo>
                  <a:cubicBezTo>
                    <a:pt x="6827" y="5607"/>
                    <a:pt x="6817" y="5684"/>
                    <a:pt x="6803" y="5761"/>
                  </a:cubicBezTo>
                  <a:cubicBezTo>
                    <a:pt x="6678" y="6452"/>
                    <a:pt x="6136" y="6990"/>
                    <a:pt x="5439" y="7100"/>
                  </a:cubicBezTo>
                  <a:cubicBezTo>
                    <a:pt x="5352" y="7114"/>
                    <a:pt x="5265" y="7121"/>
                    <a:pt x="5178" y="7121"/>
                  </a:cubicBezTo>
                  <a:cubicBezTo>
                    <a:pt x="4580" y="7121"/>
                    <a:pt x="4019" y="6796"/>
                    <a:pt x="3726" y="6255"/>
                  </a:cubicBezTo>
                  <a:cubicBezTo>
                    <a:pt x="3677" y="6161"/>
                    <a:pt x="3573" y="6101"/>
                    <a:pt x="3466" y="6101"/>
                  </a:cubicBezTo>
                  <a:cubicBezTo>
                    <a:pt x="3458" y="6101"/>
                    <a:pt x="3450" y="6101"/>
                    <a:pt x="3443" y="6102"/>
                  </a:cubicBezTo>
                  <a:cubicBezTo>
                    <a:pt x="3377" y="6107"/>
                    <a:pt x="3316" y="6110"/>
                    <a:pt x="3257" y="6110"/>
                  </a:cubicBezTo>
                  <a:cubicBezTo>
                    <a:pt x="2209" y="6110"/>
                    <a:pt x="2292" y="5283"/>
                    <a:pt x="2310" y="4892"/>
                  </a:cubicBezTo>
                  <a:cubicBezTo>
                    <a:pt x="2314" y="4767"/>
                    <a:pt x="2262" y="4647"/>
                    <a:pt x="2156" y="4571"/>
                  </a:cubicBezTo>
                  <a:cubicBezTo>
                    <a:pt x="1513" y="4095"/>
                    <a:pt x="1210" y="3332"/>
                    <a:pt x="1210" y="2473"/>
                  </a:cubicBezTo>
                  <a:cubicBezTo>
                    <a:pt x="1210" y="1940"/>
                    <a:pt x="1369" y="1422"/>
                    <a:pt x="1676" y="985"/>
                  </a:cubicBezTo>
                  <a:cubicBezTo>
                    <a:pt x="1815" y="802"/>
                    <a:pt x="1964" y="630"/>
                    <a:pt x="2132" y="471"/>
                  </a:cubicBezTo>
                  <a:cubicBezTo>
                    <a:pt x="2257" y="351"/>
                    <a:pt x="1983" y="159"/>
                    <a:pt x="1892" y="15"/>
                  </a:cubicBezTo>
                  <a:lnTo>
                    <a:pt x="1882" y="1"/>
                  </a:lnTo>
                  <a:close/>
                </a:path>
              </a:pathLst>
            </a:custGeom>
            <a:solidFill>
              <a:srgbClr val="92A1AE"/>
            </a:solidFill>
            <a:ln>
              <a:noFill/>
            </a:ln>
          </p:spPr>
          <p:txBody>
            <a:bodyPr spcFirstLastPara="1" wrap="square" lIns="91425" tIns="91425" rIns="91425" bIns="91425" anchor="ctr" anchorCtr="0">
              <a:noAutofit/>
            </a:bodyPr>
            <a:lstStyle/>
            <a:p>
              <a:endParaRPr/>
            </a:p>
          </p:txBody>
        </p:sp>
        <p:sp>
          <p:nvSpPr>
            <p:cNvPr id="12" name="Google Shape;22815;p81">
              <a:extLst>
                <a:ext uri="{FF2B5EF4-FFF2-40B4-BE49-F238E27FC236}">
                  <a16:creationId xmlns:a16="http://schemas.microsoft.com/office/drawing/2014/main" id="{DFDBB0A9-728E-493D-B6D3-E697FD1D3F67}"/>
                </a:ext>
              </a:extLst>
            </p:cNvPr>
            <p:cNvSpPr/>
            <p:nvPr/>
          </p:nvSpPr>
          <p:spPr>
            <a:xfrm>
              <a:off x="3507658" y="3832256"/>
              <a:ext cx="395474" cy="312491"/>
            </a:xfrm>
            <a:custGeom>
              <a:avLst/>
              <a:gdLst/>
              <a:ahLst/>
              <a:cxnLst/>
              <a:rect l="l" t="t" r="r" b="b"/>
              <a:pathLst>
                <a:path w="15093" h="11926" extrusionOk="0">
                  <a:moveTo>
                    <a:pt x="5894" y="0"/>
                  </a:moveTo>
                  <a:cubicBezTo>
                    <a:pt x="5434" y="0"/>
                    <a:pt x="4970" y="169"/>
                    <a:pt x="4604" y="522"/>
                  </a:cubicBezTo>
                  <a:lnTo>
                    <a:pt x="4595" y="532"/>
                  </a:lnTo>
                  <a:lnTo>
                    <a:pt x="4580" y="532"/>
                  </a:lnTo>
                  <a:cubicBezTo>
                    <a:pt x="4472" y="515"/>
                    <a:pt x="4365" y="507"/>
                    <a:pt x="4260" y="507"/>
                  </a:cubicBezTo>
                  <a:cubicBezTo>
                    <a:pt x="2923" y="507"/>
                    <a:pt x="1901" y="1818"/>
                    <a:pt x="2315" y="3153"/>
                  </a:cubicBezTo>
                  <a:lnTo>
                    <a:pt x="2324" y="3177"/>
                  </a:lnTo>
                  <a:lnTo>
                    <a:pt x="2300" y="3187"/>
                  </a:lnTo>
                  <a:cubicBezTo>
                    <a:pt x="308" y="4051"/>
                    <a:pt x="1" y="6753"/>
                    <a:pt x="1753" y="8040"/>
                  </a:cubicBezTo>
                  <a:lnTo>
                    <a:pt x="1772" y="8054"/>
                  </a:lnTo>
                  <a:lnTo>
                    <a:pt x="1763" y="8073"/>
                  </a:lnTo>
                  <a:cubicBezTo>
                    <a:pt x="1364" y="8827"/>
                    <a:pt x="1465" y="9700"/>
                    <a:pt x="2031" y="10353"/>
                  </a:cubicBezTo>
                  <a:cubicBezTo>
                    <a:pt x="2418" y="10815"/>
                    <a:pt x="2982" y="11067"/>
                    <a:pt x="3560" y="11067"/>
                  </a:cubicBezTo>
                  <a:cubicBezTo>
                    <a:pt x="3786" y="11067"/>
                    <a:pt x="4014" y="11028"/>
                    <a:pt x="4235" y="10948"/>
                  </a:cubicBezTo>
                  <a:lnTo>
                    <a:pt x="4259" y="10939"/>
                  </a:lnTo>
                  <a:lnTo>
                    <a:pt x="4268" y="10958"/>
                  </a:lnTo>
                  <a:cubicBezTo>
                    <a:pt x="4393" y="11179"/>
                    <a:pt x="4561" y="11371"/>
                    <a:pt x="4758" y="11529"/>
                  </a:cubicBezTo>
                  <a:cubicBezTo>
                    <a:pt x="4801" y="11563"/>
                    <a:pt x="4846" y="11577"/>
                    <a:pt x="4888" y="11577"/>
                  </a:cubicBezTo>
                  <a:cubicBezTo>
                    <a:pt x="5062" y="11577"/>
                    <a:pt x="5195" y="11332"/>
                    <a:pt x="5017" y="11193"/>
                  </a:cubicBezTo>
                  <a:cubicBezTo>
                    <a:pt x="4816" y="11035"/>
                    <a:pt x="4657" y="10828"/>
                    <a:pt x="4556" y="10588"/>
                  </a:cubicBezTo>
                  <a:cubicBezTo>
                    <a:pt x="4525" y="10505"/>
                    <a:pt x="4446" y="10455"/>
                    <a:pt x="4363" y="10455"/>
                  </a:cubicBezTo>
                  <a:cubicBezTo>
                    <a:pt x="4332" y="10455"/>
                    <a:pt x="4299" y="10462"/>
                    <a:pt x="4268" y="10478"/>
                  </a:cubicBezTo>
                  <a:cubicBezTo>
                    <a:pt x="4037" y="10589"/>
                    <a:pt x="3799" y="10640"/>
                    <a:pt x="3568" y="10640"/>
                  </a:cubicBezTo>
                  <a:cubicBezTo>
                    <a:pt x="2661" y="10640"/>
                    <a:pt x="1855" y="9857"/>
                    <a:pt x="1955" y="8851"/>
                  </a:cubicBezTo>
                  <a:cubicBezTo>
                    <a:pt x="2041" y="8030"/>
                    <a:pt x="2737" y="7406"/>
                    <a:pt x="3563" y="7406"/>
                  </a:cubicBezTo>
                  <a:cubicBezTo>
                    <a:pt x="3822" y="7387"/>
                    <a:pt x="3822" y="7007"/>
                    <a:pt x="3563" y="6988"/>
                  </a:cubicBezTo>
                  <a:cubicBezTo>
                    <a:pt x="2972" y="6988"/>
                    <a:pt x="2415" y="7243"/>
                    <a:pt x="2027" y="7684"/>
                  </a:cubicBezTo>
                  <a:lnTo>
                    <a:pt x="2012" y="7704"/>
                  </a:lnTo>
                  <a:lnTo>
                    <a:pt x="1993" y="7689"/>
                  </a:lnTo>
                  <a:cubicBezTo>
                    <a:pt x="510" y="6590"/>
                    <a:pt x="779" y="4300"/>
                    <a:pt x="2473" y="3571"/>
                  </a:cubicBezTo>
                  <a:lnTo>
                    <a:pt x="2492" y="3561"/>
                  </a:lnTo>
                  <a:lnTo>
                    <a:pt x="2507" y="3580"/>
                  </a:lnTo>
                  <a:cubicBezTo>
                    <a:pt x="2876" y="4199"/>
                    <a:pt x="3539" y="4579"/>
                    <a:pt x="4259" y="4583"/>
                  </a:cubicBezTo>
                  <a:cubicBezTo>
                    <a:pt x="4518" y="4564"/>
                    <a:pt x="4518" y="4180"/>
                    <a:pt x="4259" y="4161"/>
                  </a:cubicBezTo>
                  <a:cubicBezTo>
                    <a:pt x="3356" y="4151"/>
                    <a:pt x="2636" y="3403"/>
                    <a:pt x="2660" y="2500"/>
                  </a:cubicBezTo>
                  <a:cubicBezTo>
                    <a:pt x="2688" y="1624"/>
                    <a:pt x="3404" y="933"/>
                    <a:pt x="4271" y="933"/>
                  </a:cubicBezTo>
                  <a:cubicBezTo>
                    <a:pt x="4297" y="933"/>
                    <a:pt x="4324" y="934"/>
                    <a:pt x="4350" y="935"/>
                  </a:cubicBezTo>
                  <a:cubicBezTo>
                    <a:pt x="4883" y="959"/>
                    <a:pt x="5368" y="1252"/>
                    <a:pt x="5641" y="1713"/>
                  </a:cubicBezTo>
                  <a:cubicBezTo>
                    <a:pt x="5687" y="1783"/>
                    <a:pt x="5750" y="1812"/>
                    <a:pt x="5813" y="1812"/>
                  </a:cubicBezTo>
                  <a:cubicBezTo>
                    <a:pt x="5956" y="1812"/>
                    <a:pt x="6095" y="1660"/>
                    <a:pt x="6001" y="1497"/>
                  </a:cubicBezTo>
                  <a:cubicBezTo>
                    <a:pt x="5795" y="1151"/>
                    <a:pt x="5488" y="873"/>
                    <a:pt x="5123" y="700"/>
                  </a:cubicBezTo>
                  <a:lnTo>
                    <a:pt x="5075" y="681"/>
                  </a:lnTo>
                  <a:lnTo>
                    <a:pt x="5118" y="652"/>
                  </a:lnTo>
                  <a:cubicBezTo>
                    <a:pt x="5364" y="496"/>
                    <a:pt x="5630" y="424"/>
                    <a:pt x="5890" y="424"/>
                  </a:cubicBezTo>
                  <a:cubicBezTo>
                    <a:pt x="6641" y="424"/>
                    <a:pt x="7336" y="1021"/>
                    <a:pt x="7336" y="1866"/>
                  </a:cubicBezTo>
                  <a:lnTo>
                    <a:pt x="7336" y="4934"/>
                  </a:lnTo>
                  <a:lnTo>
                    <a:pt x="7307" y="4934"/>
                  </a:lnTo>
                  <a:cubicBezTo>
                    <a:pt x="6880" y="4915"/>
                    <a:pt x="6587" y="4756"/>
                    <a:pt x="6390" y="4439"/>
                  </a:cubicBezTo>
                  <a:cubicBezTo>
                    <a:pt x="6345" y="4366"/>
                    <a:pt x="6280" y="4336"/>
                    <a:pt x="6215" y="4336"/>
                  </a:cubicBezTo>
                  <a:cubicBezTo>
                    <a:pt x="6069" y="4336"/>
                    <a:pt x="5927" y="4493"/>
                    <a:pt x="6030" y="4660"/>
                  </a:cubicBezTo>
                  <a:cubicBezTo>
                    <a:pt x="6304" y="5102"/>
                    <a:pt x="6731" y="5337"/>
                    <a:pt x="7307" y="5351"/>
                  </a:cubicBezTo>
                  <a:lnTo>
                    <a:pt x="7331" y="5351"/>
                  </a:lnTo>
                  <a:lnTo>
                    <a:pt x="7331" y="8553"/>
                  </a:lnTo>
                  <a:lnTo>
                    <a:pt x="7288" y="8510"/>
                  </a:lnTo>
                  <a:cubicBezTo>
                    <a:pt x="7009" y="8241"/>
                    <a:pt x="6640" y="8097"/>
                    <a:pt x="6256" y="8097"/>
                  </a:cubicBezTo>
                  <a:lnTo>
                    <a:pt x="4950" y="8097"/>
                  </a:lnTo>
                  <a:cubicBezTo>
                    <a:pt x="4691" y="8116"/>
                    <a:pt x="4691" y="8496"/>
                    <a:pt x="4950" y="8515"/>
                  </a:cubicBezTo>
                  <a:lnTo>
                    <a:pt x="6256" y="8515"/>
                  </a:lnTo>
                  <a:cubicBezTo>
                    <a:pt x="6851" y="8515"/>
                    <a:pt x="7336" y="9000"/>
                    <a:pt x="7336" y="9595"/>
                  </a:cubicBezTo>
                  <a:lnTo>
                    <a:pt x="7336" y="10060"/>
                  </a:lnTo>
                  <a:cubicBezTo>
                    <a:pt x="7336" y="10870"/>
                    <a:pt x="6677" y="11504"/>
                    <a:pt x="5899" y="11504"/>
                  </a:cubicBezTo>
                  <a:cubicBezTo>
                    <a:pt x="5823" y="11504"/>
                    <a:pt x="5747" y="11498"/>
                    <a:pt x="5670" y="11486"/>
                  </a:cubicBezTo>
                  <a:cubicBezTo>
                    <a:pt x="5663" y="11484"/>
                    <a:pt x="5657" y="11482"/>
                    <a:pt x="5651" y="11482"/>
                  </a:cubicBezTo>
                  <a:cubicBezTo>
                    <a:pt x="5646" y="11482"/>
                    <a:pt x="5641" y="11484"/>
                    <a:pt x="5636" y="11486"/>
                  </a:cubicBezTo>
                  <a:cubicBezTo>
                    <a:pt x="5629" y="11485"/>
                    <a:pt x="5621" y="11485"/>
                    <a:pt x="5614" y="11485"/>
                  </a:cubicBezTo>
                  <a:cubicBezTo>
                    <a:pt x="5352" y="11485"/>
                    <a:pt x="5327" y="11885"/>
                    <a:pt x="5603" y="11904"/>
                  </a:cubicBezTo>
                  <a:cubicBezTo>
                    <a:pt x="5699" y="11919"/>
                    <a:pt x="5795" y="11926"/>
                    <a:pt x="5890" y="11926"/>
                  </a:cubicBezTo>
                  <a:cubicBezTo>
                    <a:pt x="6560" y="11926"/>
                    <a:pt x="7187" y="11565"/>
                    <a:pt x="7523" y="10968"/>
                  </a:cubicBezTo>
                  <a:lnTo>
                    <a:pt x="7547" y="10924"/>
                  </a:lnTo>
                  <a:lnTo>
                    <a:pt x="7571" y="10968"/>
                  </a:lnTo>
                  <a:cubicBezTo>
                    <a:pt x="7903" y="11565"/>
                    <a:pt x="8533" y="11926"/>
                    <a:pt x="9204" y="11926"/>
                  </a:cubicBezTo>
                  <a:cubicBezTo>
                    <a:pt x="9299" y="11926"/>
                    <a:pt x="9395" y="11919"/>
                    <a:pt x="9491" y="11904"/>
                  </a:cubicBezTo>
                  <a:cubicBezTo>
                    <a:pt x="9756" y="11863"/>
                    <a:pt x="9708" y="11483"/>
                    <a:pt x="9463" y="11483"/>
                  </a:cubicBezTo>
                  <a:cubicBezTo>
                    <a:pt x="9451" y="11483"/>
                    <a:pt x="9438" y="11484"/>
                    <a:pt x="9424" y="11486"/>
                  </a:cubicBezTo>
                  <a:cubicBezTo>
                    <a:pt x="9345" y="11499"/>
                    <a:pt x="9266" y="11505"/>
                    <a:pt x="9188" y="11505"/>
                  </a:cubicBezTo>
                  <a:cubicBezTo>
                    <a:pt x="8412" y="11505"/>
                    <a:pt x="7753" y="10873"/>
                    <a:pt x="7753" y="10065"/>
                  </a:cubicBezTo>
                  <a:lnTo>
                    <a:pt x="7753" y="8217"/>
                  </a:lnTo>
                  <a:cubicBezTo>
                    <a:pt x="7753" y="7622"/>
                    <a:pt x="8238" y="7137"/>
                    <a:pt x="8833" y="7137"/>
                  </a:cubicBezTo>
                  <a:lnTo>
                    <a:pt x="10725" y="7137"/>
                  </a:lnTo>
                  <a:cubicBezTo>
                    <a:pt x="10732" y="7138"/>
                    <a:pt x="10740" y="7138"/>
                    <a:pt x="10747" y="7138"/>
                  </a:cubicBezTo>
                  <a:cubicBezTo>
                    <a:pt x="11020" y="7138"/>
                    <a:pt x="11020" y="6719"/>
                    <a:pt x="10747" y="6719"/>
                  </a:cubicBezTo>
                  <a:cubicBezTo>
                    <a:pt x="10740" y="6719"/>
                    <a:pt x="10732" y="6719"/>
                    <a:pt x="10725" y="6719"/>
                  </a:cubicBezTo>
                  <a:lnTo>
                    <a:pt x="8833" y="6719"/>
                  </a:lnTo>
                  <a:cubicBezTo>
                    <a:pt x="8449" y="6719"/>
                    <a:pt x="8080" y="6863"/>
                    <a:pt x="7806" y="7132"/>
                  </a:cubicBezTo>
                  <a:lnTo>
                    <a:pt x="7758" y="7175"/>
                  </a:lnTo>
                  <a:lnTo>
                    <a:pt x="7758" y="6311"/>
                  </a:lnTo>
                  <a:lnTo>
                    <a:pt x="7782" y="6311"/>
                  </a:lnTo>
                  <a:cubicBezTo>
                    <a:pt x="8675" y="6273"/>
                    <a:pt x="9376" y="5539"/>
                    <a:pt x="9371" y="4646"/>
                  </a:cubicBezTo>
                  <a:cubicBezTo>
                    <a:pt x="9383" y="4495"/>
                    <a:pt x="9273" y="4419"/>
                    <a:pt x="9162" y="4419"/>
                  </a:cubicBezTo>
                  <a:cubicBezTo>
                    <a:pt x="9052" y="4419"/>
                    <a:pt x="8941" y="4495"/>
                    <a:pt x="8953" y="4646"/>
                  </a:cubicBezTo>
                  <a:cubicBezTo>
                    <a:pt x="8953" y="5303"/>
                    <a:pt x="8445" y="5846"/>
                    <a:pt x="7787" y="5889"/>
                  </a:cubicBezTo>
                  <a:lnTo>
                    <a:pt x="7758" y="5889"/>
                  </a:lnTo>
                  <a:lnTo>
                    <a:pt x="7758" y="1866"/>
                  </a:lnTo>
                  <a:cubicBezTo>
                    <a:pt x="7758" y="1022"/>
                    <a:pt x="8451" y="426"/>
                    <a:pt x="9200" y="426"/>
                  </a:cubicBezTo>
                  <a:cubicBezTo>
                    <a:pt x="9461" y="426"/>
                    <a:pt x="9728" y="498"/>
                    <a:pt x="9976" y="657"/>
                  </a:cubicBezTo>
                  <a:lnTo>
                    <a:pt x="10019" y="681"/>
                  </a:lnTo>
                  <a:lnTo>
                    <a:pt x="9971" y="705"/>
                  </a:lnTo>
                  <a:cubicBezTo>
                    <a:pt x="9606" y="873"/>
                    <a:pt x="9299" y="1151"/>
                    <a:pt x="9093" y="1497"/>
                  </a:cubicBezTo>
                  <a:cubicBezTo>
                    <a:pt x="8999" y="1660"/>
                    <a:pt x="9138" y="1812"/>
                    <a:pt x="9281" y="1812"/>
                  </a:cubicBezTo>
                  <a:cubicBezTo>
                    <a:pt x="9344" y="1812"/>
                    <a:pt x="9407" y="1783"/>
                    <a:pt x="9453" y="1713"/>
                  </a:cubicBezTo>
                  <a:cubicBezTo>
                    <a:pt x="9767" y="1193"/>
                    <a:pt x="10301" y="935"/>
                    <a:pt x="10834" y="935"/>
                  </a:cubicBezTo>
                  <a:cubicBezTo>
                    <a:pt x="11385" y="935"/>
                    <a:pt x="11934" y="1210"/>
                    <a:pt x="12242" y="1756"/>
                  </a:cubicBezTo>
                  <a:cubicBezTo>
                    <a:pt x="12851" y="2831"/>
                    <a:pt x="12074" y="4166"/>
                    <a:pt x="10835" y="4166"/>
                  </a:cubicBezTo>
                  <a:cubicBezTo>
                    <a:pt x="10828" y="4165"/>
                    <a:pt x="10820" y="4165"/>
                    <a:pt x="10813" y="4165"/>
                  </a:cubicBezTo>
                  <a:cubicBezTo>
                    <a:pt x="10540" y="4165"/>
                    <a:pt x="10540" y="4584"/>
                    <a:pt x="10813" y="4584"/>
                  </a:cubicBezTo>
                  <a:cubicBezTo>
                    <a:pt x="10820" y="4584"/>
                    <a:pt x="10828" y="4584"/>
                    <a:pt x="10835" y="4583"/>
                  </a:cubicBezTo>
                  <a:cubicBezTo>
                    <a:pt x="11555" y="4583"/>
                    <a:pt x="12222" y="4204"/>
                    <a:pt x="12587" y="3585"/>
                  </a:cubicBezTo>
                  <a:lnTo>
                    <a:pt x="12602" y="3566"/>
                  </a:lnTo>
                  <a:lnTo>
                    <a:pt x="12621" y="3575"/>
                  </a:lnTo>
                  <a:cubicBezTo>
                    <a:pt x="14315" y="4305"/>
                    <a:pt x="14584" y="6595"/>
                    <a:pt x="13101" y="7694"/>
                  </a:cubicBezTo>
                  <a:lnTo>
                    <a:pt x="13082" y="7708"/>
                  </a:lnTo>
                  <a:lnTo>
                    <a:pt x="13067" y="7689"/>
                  </a:lnTo>
                  <a:cubicBezTo>
                    <a:pt x="12678" y="7247"/>
                    <a:pt x="12122" y="6993"/>
                    <a:pt x="11531" y="6993"/>
                  </a:cubicBezTo>
                  <a:cubicBezTo>
                    <a:pt x="11524" y="6992"/>
                    <a:pt x="11516" y="6992"/>
                    <a:pt x="11509" y="6992"/>
                  </a:cubicBezTo>
                  <a:cubicBezTo>
                    <a:pt x="11236" y="6992"/>
                    <a:pt x="11236" y="7412"/>
                    <a:pt x="11509" y="7412"/>
                  </a:cubicBezTo>
                  <a:cubicBezTo>
                    <a:pt x="11516" y="7412"/>
                    <a:pt x="11524" y="7411"/>
                    <a:pt x="11531" y="7411"/>
                  </a:cubicBezTo>
                  <a:cubicBezTo>
                    <a:pt x="12299" y="7411"/>
                    <a:pt x="12962" y="7953"/>
                    <a:pt x="13115" y="8707"/>
                  </a:cubicBezTo>
                  <a:cubicBezTo>
                    <a:pt x="13245" y="9307"/>
                    <a:pt x="13014" y="9931"/>
                    <a:pt x="12520" y="10300"/>
                  </a:cubicBezTo>
                  <a:cubicBezTo>
                    <a:pt x="12231" y="10529"/>
                    <a:pt x="11882" y="10645"/>
                    <a:pt x="11529" y="10645"/>
                  </a:cubicBezTo>
                  <a:cubicBezTo>
                    <a:pt x="11290" y="10645"/>
                    <a:pt x="11049" y="10592"/>
                    <a:pt x="10826" y="10483"/>
                  </a:cubicBezTo>
                  <a:cubicBezTo>
                    <a:pt x="10795" y="10468"/>
                    <a:pt x="10763" y="10461"/>
                    <a:pt x="10732" y="10461"/>
                  </a:cubicBezTo>
                  <a:cubicBezTo>
                    <a:pt x="10648" y="10461"/>
                    <a:pt x="10569" y="10510"/>
                    <a:pt x="10538" y="10593"/>
                  </a:cubicBezTo>
                  <a:cubicBezTo>
                    <a:pt x="10442" y="10833"/>
                    <a:pt x="10283" y="11044"/>
                    <a:pt x="10077" y="11198"/>
                  </a:cubicBezTo>
                  <a:cubicBezTo>
                    <a:pt x="9899" y="11337"/>
                    <a:pt x="10032" y="11582"/>
                    <a:pt x="10206" y="11582"/>
                  </a:cubicBezTo>
                  <a:cubicBezTo>
                    <a:pt x="10248" y="11582"/>
                    <a:pt x="10293" y="11568"/>
                    <a:pt x="10336" y="11534"/>
                  </a:cubicBezTo>
                  <a:cubicBezTo>
                    <a:pt x="10538" y="11380"/>
                    <a:pt x="10701" y="11184"/>
                    <a:pt x="10826" y="10963"/>
                  </a:cubicBezTo>
                  <a:lnTo>
                    <a:pt x="10835" y="10944"/>
                  </a:lnTo>
                  <a:lnTo>
                    <a:pt x="10859" y="10953"/>
                  </a:lnTo>
                  <a:cubicBezTo>
                    <a:pt x="11077" y="11030"/>
                    <a:pt x="11304" y="11068"/>
                    <a:pt x="11529" y="11068"/>
                  </a:cubicBezTo>
                  <a:cubicBezTo>
                    <a:pt x="11963" y="11068"/>
                    <a:pt x="12393" y="10927"/>
                    <a:pt x="12750" y="10656"/>
                  </a:cubicBezTo>
                  <a:cubicBezTo>
                    <a:pt x="13302" y="10252"/>
                    <a:pt x="13610" y="9600"/>
                    <a:pt x="13566" y="8918"/>
                  </a:cubicBezTo>
                  <a:cubicBezTo>
                    <a:pt x="13552" y="8625"/>
                    <a:pt x="13470" y="8337"/>
                    <a:pt x="13331" y="8078"/>
                  </a:cubicBezTo>
                  <a:lnTo>
                    <a:pt x="13322" y="8059"/>
                  </a:lnTo>
                  <a:lnTo>
                    <a:pt x="13341" y="8044"/>
                  </a:lnTo>
                  <a:cubicBezTo>
                    <a:pt x="15093" y="6758"/>
                    <a:pt x="14786" y="4055"/>
                    <a:pt x="12794" y="3191"/>
                  </a:cubicBezTo>
                  <a:lnTo>
                    <a:pt x="12798" y="3187"/>
                  </a:lnTo>
                  <a:lnTo>
                    <a:pt x="12779" y="3177"/>
                  </a:lnTo>
                  <a:lnTo>
                    <a:pt x="12784" y="3153"/>
                  </a:lnTo>
                  <a:cubicBezTo>
                    <a:pt x="13198" y="1818"/>
                    <a:pt x="12180" y="507"/>
                    <a:pt x="10839" y="507"/>
                  </a:cubicBezTo>
                  <a:cubicBezTo>
                    <a:pt x="10734" y="507"/>
                    <a:pt x="10627" y="515"/>
                    <a:pt x="10518" y="532"/>
                  </a:cubicBezTo>
                  <a:lnTo>
                    <a:pt x="10509" y="532"/>
                  </a:lnTo>
                  <a:lnTo>
                    <a:pt x="10499" y="522"/>
                  </a:lnTo>
                  <a:cubicBezTo>
                    <a:pt x="10132" y="169"/>
                    <a:pt x="9667" y="0"/>
                    <a:pt x="9206" y="0"/>
                  </a:cubicBezTo>
                  <a:cubicBezTo>
                    <a:pt x="8559" y="0"/>
                    <a:pt x="7921" y="334"/>
                    <a:pt x="7576" y="959"/>
                  </a:cubicBezTo>
                  <a:lnTo>
                    <a:pt x="7552" y="1002"/>
                  </a:lnTo>
                  <a:lnTo>
                    <a:pt x="7528" y="959"/>
                  </a:lnTo>
                  <a:cubicBezTo>
                    <a:pt x="7180" y="334"/>
                    <a:pt x="6541" y="0"/>
                    <a:pt x="5894"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13" name="Picture 12">
            <a:extLst>
              <a:ext uri="{FF2B5EF4-FFF2-40B4-BE49-F238E27FC236}">
                <a16:creationId xmlns:a16="http://schemas.microsoft.com/office/drawing/2014/main" id="{B5ADF056-1838-5CF9-83A4-7F27DE6D5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491" y="2132187"/>
            <a:ext cx="8576156" cy="2524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4388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391019" y="101471"/>
            <a:ext cx="8785952" cy="675951"/>
          </a:xfrm>
          <a:prstGeom prst="rect">
            <a:avLst/>
          </a:prstGeom>
        </p:spPr>
        <p:txBody>
          <a:bodyPr spcFirstLastPara="1" vert="horz" wrap="square" lIns="91425" tIns="91425" rIns="91425" bIns="91425" rtlCol="0" anchor="ctr" anchorCtr="0">
            <a:noAutofit/>
          </a:bodyPr>
          <a:lstStyle/>
          <a:p>
            <a:r>
              <a:rPr lang="en-GB" dirty="0">
                <a:solidFill>
                  <a:schemeClr val="accent1">
                    <a:lumMod val="75000"/>
                  </a:schemeClr>
                </a:solidFill>
              </a:rPr>
              <a:t>Result</a:t>
            </a:r>
            <a:endParaRPr dirty="0">
              <a:solidFill>
                <a:schemeClr val="accent1">
                  <a:lumMod val="75000"/>
                </a:schemeClr>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8" name="Picture 7">
            <a:extLst>
              <a:ext uri="{FF2B5EF4-FFF2-40B4-BE49-F238E27FC236}">
                <a16:creationId xmlns:a16="http://schemas.microsoft.com/office/drawing/2014/main" id="{487EC945-DA03-AC13-2C37-AC97D317E3BD}"/>
              </a:ext>
            </a:extLst>
          </p:cNvPr>
          <p:cNvPicPr>
            <a:picLocks noChangeAspect="1"/>
          </p:cNvPicPr>
          <p:nvPr/>
        </p:nvPicPr>
        <p:blipFill rotWithShape="1">
          <a:blip r:embed="rId3">
            <a:extLst>
              <a:ext uri="{28A0092B-C50C-407E-A947-70E740481C1C}">
                <a14:useLocalDpi xmlns:a14="http://schemas.microsoft.com/office/drawing/2010/main" val="0"/>
              </a:ext>
            </a:extLst>
          </a:blip>
          <a:srcRect l="8666" t="3111" r="5126" b="5950"/>
          <a:stretch/>
        </p:blipFill>
        <p:spPr bwMode="auto">
          <a:xfrm>
            <a:off x="850655" y="660684"/>
            <a:ext cx="6964871" cy="4357099"/>
          </a:xfrm>
          <a:prstGeom prst="rect">
            <a:avLst/>
          </a:prstGeom>
          <a:noFill/>
          <a:ln>
            <a:noFill/>
          </a:ln>
        </p:spPr>
      </p:pic>
    </p:spTree>
    <p:extLst>
      <p:ext uri="{BB962C8B-B14F-4D97-AF65-F5344CB8AC3E}">
        <p14:creationId xmlns:p14="http://schemas.microsoft.com/office/powerpoint/2010/main" val="18434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525C8A-D9EE-4A4E-A120-5F919CE77E86}"/>
              </a:ext>
            </a:extLst>
          </p:cNvPr>
          <p:cNvSpPr>
            <a:spLocks noGrp="1"/>
          </p:cNvSpPr>
          <p:nvPr>
            <p:ph type="body" sz="quarter" idx="10"/>
          </p:nvPr>
        </p:nvSpPr>
        <p:spPr>
          <a:xfrm>
            <a:off x="3392288" y="2031792"/>
            <a:ext cx="2359424" cy="1383212"/>
          </a:xfrm>
        </p:spPr>
        <p:txBody>
          <a:bodyPr>
            <a:normAutofit/>
          </a:bodyPr>
          <a:lstStyle/>
          <a:p>
            <a:r>
              <a:rPr lang="en-GB" dirty="0"/>
              <a:t>Thanks</a:t>
            </a:r>
            <a:endParaRPr lang="en-US" dirty="0"/>
          </a:p>
        </p:txBody>
      </p:sp>
    </p:spTree>
    <p:extLst>
      <p:ext uri="{BB962C8B-B14F-4D97-AF65-F5344CB8AC3E}">
        <p14:creationId xmlns:p14="http://schemas.microsoft.com/office/powerpoint/2010/main" val="9487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FDC8-E827-415E-A744-C003A0527A19}"/>
              </a:ext>
            </a:extLst>
          </p:cNvPr>
          <p:cNvSpPr>
            <a:spLocks noGrp="1"/>
          </p:cNvSpPr>
          <p:nvPr>
            <p:ph type="title"/>
          </p:nvPr>
        </p:nvSpPr>
        <p:spPr/>
        <p:txBody>
          <a:bodyPr/>
          <a:lstStyle/>
          <a:p>
            <a:r>
              <a:rPr lang="en-GB" dirty="0" smtClean="0"/>
              <a:t>SISO Tool Design</a:t>
            </a:r>
            <a:endParaRPr lang="en-US" dirty="0"/>
          </a:p>
        </p:txBody>
      </p:sp>
      <p:sp>
        <p:nvSpPr>
          <p:cNvPr id="4" name="Text Placeholder 3">
            <a:extLst>
              <a:ext uri="{FF2B5EF4-FFF2-40B4-BE49-F238E27FC236}">
                <a16:creationId xmlns:a16="http://schemas.microsoft.com/office/drawing/2014/main" id="{D0909782-347A-4F6D-A829-C367E8660A2B}"/>
              </a:ext>
            </a:extLst>
          </p:cNvPr>
          <p:cNvSpPr>
            <a:spLocks noGrp="1"/>
          </p:cNvSpPr>
          <p:nvPr>
            <p:ph type="body" sz="half" idx="2"/>
          </p:nvPr>
        </p:nvSpPr>
        <p:spPr/>
        <p:txBody>
          <a:bodyPr/>
          <a:lstStyle/>
          <a:p>
            <a:r>
              <a:rPr lang="en-GB" dirty="0"/>
              <a:t>Root locus </a:t>
            </a:r>
            <a:endParaRPr lang="en-US" dirty="0"/>
          </a:p>
        </p:txBody>
      </p:sp>
      <p:pic>
        <p:nvPicPr>
          <p:cNvPr id="10" name="Content Placeholder 9">
            <a:extLst>
              <a:ext uri="{FF2B5EF4-FFF2-40B4-BE49-F238E27FC236}">
                <a16:creationId xmlns:a16="http://schemas.microsoft.com/office/drawing/2014/main" id="{EFB35C1E-5E1F-44E2-AE4B-A17BEA647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792183"/>
            <a:ext cx="4968552" cy="3559134"/>
          </a:xfrm>
        </p:spPr>
      </p:pic>
    </p:spTree>
    <p:extLst>
      <p:ext uri="{BB962C8B-B14F-4D97-AF65-F5344CB8AC3E}">
        <p14:creationId xmlns:p14="http://schemas.microsoft.com/office/powerpoint/2010/main" val="214047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2788-FE48-4F05-A6EB-62E13AC1A9E8}"/>
              </a:ext>
            </a:extLst>
          </p:cNvPr>
          <p:cNvSpPr>
            <a:spLocks noGrp="1"/>
          </p:cNvSpPr>
          <p:nvPr>
            <p:ph type="title"/>
          </p:nvPr>
        </p:nvSpPr>
        <p:spPr/>
        <p:txBody>
          <a:bodyPr/>
          <a:lstStyle/>
          <a:p>
            <a:r>
              <a:rPr lang="en-GB" dirty="0" smtClean="0"/>
              <a:t>SISO Tool </a:t>
            </a:r>
            <a:r>
              <a:rPr lang="en-GB" dirty="0"/>
              <a:t>D</a:t>
            </a:r>
            <a:r>
              <a:rPr lang="en-GB" dirty="0" smtClean="0"/>
              <a:t>esign </a:t>
            </a:r>
            <a:endParaRPr lang="en-US" dirty="0"/>
          </a:p>
        </p:txBody>
      </p:sp>
      <p:sp>
        <p:nvSpPr>
          <p:cNvPr id="4" name="Text Placeholder 3">
            <a:extLst>
              <a:ext uri="{FF2B5EF4-FFF2-40B4-BE49-F238E27FC236}">
                <a16:creationId xmlns:a16="http://schemas.microsoft.com/office/drawing/2014/main" id="{70C8DBD7-2D23-469F-A017-8E76CD394FBB}"/>
              </a:ext>
            </a:extLst>
          </p:cNvPr>
          <p:cNvSpPr>
            <a:spLocks noGrp="1"/>
          </p:cNvSpPr>
          <p:nvPr>
            <p:ph type="body" sz="half" idx="2"/>
          </p:nvPr>
        </p:nvSpPr>
        <p:spPr/>
        <p:txBody>
          <a:bodyPr/>
          <a:lstStyle/>
          <a:p>
            <a:r>
              <a:rPr lang="en-GB" dirty="0"/>
              <a:t>Root locus</a:t>
            </a:r>
            <a:endParaRPr lang="en-US" dirty="0"/>
          </a:p>
        </p:txBody>
      </p:sp>
      <p:pic>
        <p:nvPicPr>
          <p:cNvPr id="10" name="Content Placeholder 9">
            <a:extLst>
              <a:ext uri="{FF2B5EF4-FFF2-40B4-BE49-F238E27FC236}">
                <a16:creationId xmlns:a16="http://schemas.microsoft.com/office/drawing/2014/main" id="{1E3DF0C4-6225-4758-93A5-CDD71887B2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5600" y="898757"/>
            <a:ext cx="4511822" cy="3619903"/>
          </a:xfrm>
        </p:spPr>
      </p:pic>
    </p:spTree>
    <p:extLst>
      <p:ext uri="{BB962C8B-B14F-4D97-AF65-F5344CB8AC3E}">
        <p14:creationId xmlns:p14="http://schemas.microsoft.com/office/powerpoint/2010/main" val="289454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D49-4DD1-41EC-B998-4ABA635E4C40}"/>
              </a:ext>
            </a:extLst>
          </p:cNvPr>
          <p:cNvSpPr>
            <a:spLocks noGrp="1"/>
          </p:cNvSpPr>
          <p:nvPr>
            <p:ph type="title"/>
          </p:nvPr>
        </p:nvSpPr>
        <p:spPr/>
        <p:txBody>
          <a:bodyPr/>
          <a:lstStyle/>
          <a:p>
            <a:r>
              <a:rPr lang="en-GB" dirty="0"/>
              <a:t>Step response </a:t>
            </a:r>
            <a:endParaRPr lang="en-US" dirty="0"/>
          </a:p>
        </p:txBody>
      </p:sp>
      <p:sp>
        <p:nvSpPr>
          <p:cNvPr id="3" name="Content Placeholder 2">
            <a:extLst>
              <a:ext uri="{FF2B5EF4-FFF2-40B4-BE49-F238E27FC236}">
                <a16:creationId xmlns:a16="http://schemas.microsoft.com/office/drawing/2014/main" id="{4EF1652C-425D-4E2A-96FE-36F608098286}"/>
              </a:ext>
            </a:extLst>
          </p:cNvPr>
          <p:cNvSpPr>
            <a:spLocks noGrp="1"/>
          </p:cNvSpPr>
          <p:nvPr>
            <p:ph sz="half" idx="1"/>
          </p:nvPr>
        </p:nvSpPr>
        <p:spPr>
          <a:xfrm>
            <a:off x="844387" y="1787077"/>
            <a:ext cx="3618869" cy="331093"/>
          </a:xfrm>
        </p:spPr>
        <p:txBody>
          <a:bodyPr/>
          <a:lstStyle/>
          <a:p>
            <a:r>
              <a:rPr lang="en-GB" dirty="0"/>
              <a:t>Control action</a:t>
            </a:r>
            <a:endParaRPr lang="en-US" dirty="0"/>
          </a:p>
        </p:txBody>
      </p:sp>
      <p:sp>
        <p:nvSpPr>
          <p:cNvPr id="4" name="Content Placeholder 3">
            <a:extLst>
              <a:ext uri="{FF2B5EF4-FFF2-40B4-BE49-F238E27FC236}">
                <a16:creationId xmlns:a16="http://schemas.microsoft.com/office/drawing/2014/main" id="{7B2EBEC2-6FF0-4171-A381-322A8ED7B1C3}"/>
              </a:ext>
            </a:extLst>
          </p:cNvPr>
          <p:cNvSpPr>
            <a:spLocks noGrp="1"/>
          </p:cNvSpPr>
          <p:nvPr>
            <p:ph sz="half" idx="2"/>
          </p:nvPr>
        </p:nvSpPr>
        <p:spPr>
          <a:xfrm>
            <a:off x="4932040" y="1787078"/>
            <a:ext cx="3618869" cy="331093"/>
          </a:xfrm>
        </p:spPr>
        <p:txBody>
          <a:bodyPr/>
          <a:lstStyle/>
          <a:p>
            <a:r>
              <a:rPr lang="en-GB" dirty="0" smtClean="0"/>
              <a:t>System Response</a:t>
            </a:r>
            <a:endParaRPr lang="en-US" dirty="0"/>
          </a:p>
        </p:txBody>
      </p:sp>
      <p:pic>
        <p:nvPicPr>
          <p:cNvPr id="6" name="Picture 5">
            <a:extLst>
              <a:ext uri="{FF2B5EF4-FFF2-40B4-BE49-F238E27FC236}">
                <a16:creationId xmlns:a16="http://schemas.microsoft.com/office/drawing/2014/main" id="{D35E3EA0-B0CB-4E7E-86B5-BA71BC4D9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118170"/>
            <a:ext cx="3803897" cy="2852922"/>
          </a:xfrm>
          <a:prstGeom prst="rect">
            <a:avLst/>
          </a:prstGeom>
        </p:spPr>
      </p:pic>
      <p:pic>
        <p:nvPicPr>
          <p:cNvPr id="8" name="Picture 7">
            <a:extLst>
              <a:ext uri="{FF2B5EF4-FFF2-40B4-BE49-F238E27FC236}">
                <a16:creationId xmlns:a16="http://schemas.microsoft.com/office/drawing/2014/main" id="{2C40874E-A2F5-49A1-89BF-9DFB65CA0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83" y="2128464"/>
            <a:ext cx="3803896" cy="2852922"/>
          </a:xfrm>
          <a:prstGeom prst="rect">
            <a:avLst/>
          </a:prstGeom>
        </p:spPr>
      </p:pic>
    </p:spTree>
    <p:extLst>
      <p:ext uri="{BB962C8B-B14F-4D97-AF65-F5344CB8AC3E}">
        <p14:creationId xmlns:p14="http://schemas.microsoft.com/office/powerpoint/2010/main" val="134537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ED52-9415-49F7-8461-3C44003F9AA3}"/>
              </a:ext>
            </a:extLst>
          </p:cNvPr>
          <p:cNvSpPr>
            <a:spLocks noGrp="1"/>
          </p:cNvSpPr>
          <p:nvPr>
            <p:ph type="title"/>
          </p:nvPr>
        </p:nvSpPr>
        <p:spPr/>
        <p:txBody>
          <a:bodyPr/>
          <a:lstStyle/>
          <a:p>
            <a:r>
              <a:rPr lang="en-GB" dirty="0"/>
              <a:t>Simulink test</a:t>
            </a:r>
            <a:endParaRPr lang="en-US" dirty="0"/>
          </a:p>
        </p:txBody>
      </p:sp>
      <p:pic>
        <p:nvPicPr>
          <p:cNvPr id="5" name="Content Placeholder 4">
            <a:extLst>
              <a:ext uri="{FF2B5EF4-FFF2-40B4-BE49-F238E27FC236}">
                <a16:creationId xmlns:a16="http://schemas.microsoft.com/office/drawing/2014/main" id="{CE56F9F9-ACDA-462C-93DA-4582D586B2F1}"/>
              </a:ext>
            </a:extLst>
          </p:cNvPr>
          <p:cNvPicPr>
            <a:picLocks noGrp="1" noChangeAspect="1"/>
          </p:cNvPicPr>
          <p:nvPr>
            <p:ph idx="1"/>
          </p:nvPr>
        </p:nvPicPr>
        <p:blipFill>
          <a:blip r:embed="rId2">
            <a:lum bright="-20000" contrast="40000"/>
          </a:blip>
          <a:stretch>
            <a:fillRect/>
          </a:stretch>
        </p:blipFill>
        <p:spPr>
          <a:xfrm>
            <a:off x="395536" y="2003430"/>
            <a:ext cx="8107614" cy="2409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1081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5259-9ED0-4E8A-B4C5-50CAAA92206C}"/>
              </a:ext>
            </a:extLst>
          </p:cNvPr>
          <p:cNvSpPr>
            <a:spLocks noGrp="1"/>
          </p:cNvSpPr>
          <p:nvPr>
            <p:ph type="title"/>
          </p:nvPr>
        </p:nvSpPr>
        <p:spPr/>
        <p:txBody>
          <a:bodyPr/>
          <a:lstStyle/>
          <a:p>
            <a:r>
              <a:rPr lang="en-GB" dirty="0"/>
              <a:t>Simulink test</a:t>
            </a:r>
            <a:endParaRPr lang="en-US" dirty="0"/>
          </a:p>
        </p:txBody>
      </p:sp>
      <p:pic>
        <p:nvPicPr>
          <p:cNvPr id="4" name="Content Placeholder 3">
            <a:extLst>
              <a:ext uri="{FF2B5EF4-FFF2-40B4-BE49-F238E27FC236}">
                <a16:creationId xmlns:a16="http://schemas.microsoft.com/office/drawing/2014/main" id="{5766A94C-30F5-4414-BBF7-0F0BC32EDF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572" y="1962403"/>
            <a:ext cx="7704856" cy="24266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4916871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588</Words>
  <Application>Microsoft Office PowerPoint</Application>
  <PresentationFormat>On-screen Show (16:9)</PresentationFormat>
  <Paragraphs>104</Paragraphs>
  <Slides>46</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Adobe Myungjo Std M</vt:lpstr>
      <vt:lpstr>맑은 고딕</vt:lpstr>
      <vt:lpstr>Arial</vt:lpstr>
      <vt:lpstr>Arial Unicode MS</vt:lpstr>
      <vt:lpstr>Barlow Semi Condensed</vt:lpstr>
      <vt:lpstr>Calibri</vt:lpstr>
      <vt:lpstr>Cambria</vt:lpstr>
      <vt:lpstr>Cambria Math</vt:lpstr>
      <vt:lpstr>Century Gothic</vt:lpstr>
      <vt:lpstr>Times New Roman</vt:lpstr>
      <vt:lpstr>Wingdings</vt:lpstr>
      <vt:lpstr>Wingdings 3</vt:lpstr>
      <vt:lpstr>Contents Slide Master</vt:lpstr>
      <vt:lpstr>Section Break Slide Master</vt:lpstr>
      <vt:lpstr>Ion Boardroom</vt:lpstr>
      <vt:lpstr>PowerPoint Presentation</vt:lpstr>
      <vt:lpstr>PowerPoint Presentation</vt:lpstr>
      <vt:lpstr>PowerPoint Presentation</vt:lpstr>
      <vt:lpstr>PowerPoint Presentation</vt:lpstr>
      <vt:lpstr>SISO Tool Design</vt:lpstr>
      <vt:lpstr>SISO Tool Design </vt:lpstr>
      <vt:lpstr>Step response </vt:lpstr>
      <vt:lpstr>Simulink test</vt:lpstr>
      <vt:lpstr>Simulink test</vt:lpstr>
      <vt:lpstr> Necessity of velocity control</vt:lpstr>
      <vt:lpstr>Necessity of velocity control</vt:lpstr>
      <vt:lpstr>Necessity of velocity control</vt:lpstr>
      <vt:lpstr>Necessity of velocity control</vt:lpstr>
      <vt:lpstr>NT-33A engine </vt:lpstr>
      <vt:lpstr>Velocity Controller</vt:lpstr>
      <vt:lpstr>Velocity Controller</vt:lpstr>
      <vt:lpstr>Step response &amp; Control action</vt:lpstr>
      <vt:lpstr>Altitude controller</vt:lpstr>
      <vt:lpstr>Altitude Controller</vt:lpstr>
      <vt:lpstr>Step response &amp; Control action</vt:lpstr>
      <vt:lpstr>PowerPoint Presentation</vt:lpstr>
      <vt:lpstr>Simulation Blocks </vt:lpstr>
      <vt:lpstr>Simulation Blocks </vt:lpstr>
      <vt:lpstr>Simulink Results of 1000ft Command</vt:lpstr>
      <vt:lpstr>Simulink Results of 1000ft Command</vt:lpstr>
      <vt:lpstr>Simulink Results of 1000ft Command</vt:lpstr>
      <vt:lpstr>PowerPoint Presentation</vt:lpstr>
      <vt:lpstr>Lateral Control </vt:lpstr>
      <vt:lpstr>coordinated turn We may call it “zero-lateral acceleration turn”</vt:lpstr>
      <vt:lpstr>coordinated turn </vt:lpstr>
      <vt:lpstr>coordinated turn </vt:lpstr>
      <vt:lpstr>“Yaw damper” for the Dutch roll mode</vt:lpstr>
      <vt:lpstr>“Yaw damper” for the Dutch roll mode</vt:lpstr>
      <vt:lpstr>PowerPoint Presentation</vt:lpstr>
      <vt:lpstr>PowerPoint Presentation</vt:lpstr>
      <vt:lpstr>PowerPoint Presentation</vt:lpstr>
      <vt:lpstr>Simulink Test</vt:lpstr>
      <vt:lpstr>Test Result</vt:lpstr>
      <vt:lpstr>Roll Controller</vt:lpstr>
      <vt:lpstr>Roll Controller</vt:lpstr>
      <vt:lpstr>Response</vt:lpstr>
      <vt:lpstr>Control Action</vt:lpstr>
      <vt:lpstr>Coordination</vt:lpstr>
      <vt:lpstr>Lateral controller Test with Simulink </vt:lpstr>
      <vt:lpstr>Result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OWNER</cp:lastModifiedBy>
  <cp:revision>141</cp:revision>
  <dcterms:created xsi:type="dcterms:W3CDTF">2016-12-05T23:26:54Z</dcterms:created>
  <dcterms:modified xsi:type="dcterms:W3CDTF">2022-05-11T15:36:33Z</dcterms:modified>
</cp:coreProperties>
</file>